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3" r:id="rId1"/>
  </p:sldMasterIdLst>
  <p:notesMasterIdLst>
    <p:notesMasterId r:id="rId12"/>
  </p:notesMasterIdLst>
  <p:handoutMasterIdLst>
    <p:handoutMasterId r:id="rId13"/>
  </p:handoutMasterIdLst>
  <p:sldIdLst>
    <p:sldId id="256" r:id="rId2"/>
    <p:sldId id="509" r:id="rId3"/>
    <p:sldId id="508" r:id="rId4"/>
    <p:sldId id="510" r:id="rId5"/>
    <p:sldId id="512" r:id="rId6"/>
    <p:sldId id="511" r:id="rId7"/>
    <p:sldId id="513" r:id="rId8"/>
    <p:sldId id="514" r:id="rId9"/>
    <p:sldId id="507" r:id="rId10"/>
    <p:sldId id="294" r:id="rId11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DA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EC028B-5D4A-4FF1-876F-EAAC9F3CE673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D5A26375-D60F-4B2D-9014-8B52408B6028}">
      <dgm:prSet phldrT="[텍스트]" custT="1"/>
      <dgm:spPr/>
      <dgm:t>
        <a:bodyPr/>
        <a:lstStyle/>
        <a:p>
          <a:pPr latinLnBrk="1"/>
          <a:r>
            <a:rPr lang="ko-KR" altLang="en-US" sz="2000" dirty="0"/>
            <a:t>창작자</a:t>
          </a:r>
        </a:p>
      </dgm:t>
    </dgm:pt>
    <dgm:pt modelId="{519BD08C-9C98-4CD4-9EF0-465DE6AD03C1}" type="parTrans" cxnId="{663FEC75-296F-4785-AC9E-0382793389B6}">
      <dgm:prSet/>
      <dgm:spPr/>
      <dgm:t>
        <a:bodyPr/>
        <a:lstStyle/>
        <a:p>
          <a:pPr latinLnBrk="1"/>
          <a:endParaRPr lang="ko-KR" altLang="en-US"/>
        </a:p>
      </dgm:t>
    </dgm:pt>
    <dgm:pt modelId="{66CE9CAC-8C93-4F14-8D6C-7C64617DA723}" type="sibTrans" cxnId="{663FEC75-296F-4785-AC9E-0382793389B6}">
      <dgm:prSet/>
      <dgm:spPr/>
      <dgm:t>
        <a:bodyPr/>
        <a:lstStyle/>
        <a:p>
          <a:pPr latinLnBrk="1"/>
          <a:endParaRPr lang="ko-KR" altLang="en-US"/>
        </a:p>
      </dgm:t>
    </dgm:pt>
    <dgm:pt modelId="{5632B204-C360-4CC3-BECB-79CC3E0A05FB}">
      <dgm:prSet phldrT="[텍스트]" custT="1"/>
      <dgm:spPr/>
      <dgm:t>
        <a:bodyPr/>
        <a:lstStyle/>
        <a:p>
          <a:pPr latinLnBrk="1"/>
          <a:r>
            <a:rPr lang="ko-KR" altLang="en-US" sz="2000" dirty="0"/>
            <a:t>업무상 저작물 </a:t>
          </a:r>
          <a:r>
            <a:rPr lang="en-US" altLang="ko-KR" sz="2000" dirty="0"/>
            <a:t>: </a:t>
          </a:r>
          <a:r>
            <a:rPr lang="ko-KR" altLang="en-US" sz="2000" dirty="0"/>
            <a:t>법인 명의로 공표해야 함</a:t>
          </a:r>
          <a:r>
            <a:rPr lang="en-US" altLang="ko-KR" sz="2000" dirty="0"/>
            <a:t>(</a:t>
          </a:r>
          <a:r>
            <a:rPr lang="ko-KR" altLang="en-US" sz="2000" dirty="0"/>
            <a:t>소프트웨어는 제외</a:t>
          </a:r>
          <a:r>
            <a:rPr lang="en-US" altLang="ko-KR" sz="2000" dirty="0"/>
            <a:t>)</a:t>
          </a:r>
          <a:endParaRPr lang="ko-KR" altLang="en-US" sz="2000" dirty="0"/>
        </a:p>
      </dgm:t>
    </dgm:pt>
    <dgm:pt modelId="{B3BA66A9-C96E-4070-B064-BA4E23528ED9}" type="parTrans" cxnId="{F207FA79-26FC-4577-8C99-BB102ED70AAE}">
      <dgm:prSet/>
      <dgm:spPr/>
      <dgm:t>
        <a:bodyPr/>
        <a:lstStyle/>
        <a:p>
          <a:pPr latinLnBrk="1"/>
          <a:endParaRPr lang="ko-KR" altLang="en-US"/>
        </a:p>
      </dgm:t>
    </dgm:pt>
    <dgm:pt modelId="{96AE8E56-ABE6-46A2-B9B2-801CAAD79B2F}" type="sibTrans" cxnId="{F207FA79-26FC-4577-8C99-BB102ED70AAE}">
      <dgm:prSet/>
      <dgm:spPr/>
      <dgm:t>
        <a:bodyPr/>
        <a:lstStyle/>
        <a:p>
          <a:pPr latinLnBrk="1"/>
          <a:endParaRPr lang="ko-KR" altLang="en-US"/>
        </a:p>
      </dgm:t>
    </dgm:pt>
    <dgm:pt modelId="{360F10BB-C5A1-4DE3-9CFE-32DBD6134324}">
      <dgm:prSet phldrT="[텍스트]" custT="1"/>
      <dgm:spPr/>
      <dgm:t>
        <a:bodyPr/>
        <a:lstStyle/>
        <a:p>
          <a:pPr latinLnBrk="1"/>
          <a:r>
            <a:rPr lang="ko-KR" altLang="en-US" sz="2000" dirty="0"/>
            <a:t>도급 </a:t>
          </a:r>
          <a:r>
            <a:rPr lang="en-US" altLang="ko-KR" sz="2000" dirty="0"/>
            <a:t>: </a:t>
          </a:r>
          <a:r>
            <a:rPr lang="ko-KR" altLang="en-US" sz="2000" dirty="0"/>
            <a:t>업무상 저작물 아님</a:t>
          </a:r>
        </a:p>
      </dgm:t>
    </dgm:pt>
    <dgm:pt modelId="{CA20A391-A4AD-4229-B3FC-D23D9DF4EF10}" type="parTrans" cxnId="{AFF48F71-C281-4F0B-8FD2-EC94C9A8F3F5}">
      <dgm:prSet/>
      <dgm:spPr/>
      <dgm:t>
        <a:bodyPr/>
        <a:lstStyle/>
        <a:p>
          <a:pPr latinLnBrk="1"/>
          <a:endParaRPr lang="ko-KR" altLang="en-US"/>
        </a:p>
      </dgm:t>
    </dgm:pt>
    <dgm:pt modelId="{85035904-9D16-4493-ABAA-5376FFDD35C8}" type="sibTrans" cxnId="{AFF48F71-C281-4F0B-8FD2-EC94C9A8F3F5}">
      <dgm:prSet/>
      <dgm:spPr/>
      <dgm:t>
        <a:bodyPr/>
        <a:lstStyle/>
        <a:p>
          <a:pPr latinLnBrk="1"/>
          <a:endParaRPr lang="ko-KR" altLang="en-US"/>
        </a:p>
      </dgm:t>
    </dgm:pt>
    <dgm:pt modelId="{3542A072-1EE4-4546-9FDB-7EA819057B29}">
      <dgm:prSet phldrT="[텍스트]" custT="1"/>
      <dgm:spPr/>
      <dgm:t>
        <a:bodyPr/>
        <a:lstStyle/>
        <a:p>
          <a:pPr latinLnBrk="1"/>
          <a:r>
            <a:rPr lang="ko-KR" altLang="en-US" sz="2000" dirty="0"/>
            <a:t>공동창작 </a:t>
          </a:r>
          <a:r>
            <a:rPr lang="en-US" altLang="ko-KR" sz="2000" dirty="0"/>
            <a:t>: </a:t>
          </a:r>
          <a:r>
            <a:rPr lang="ko-KR" altLang="en-US" sz="2000" dirty="0"/>
            <a:t>창작적 표현형식에 기여한 자 </a:t>
          </a:r>
          <a:r>
            <a:rPr lang="en-US" altLang="ko-KR" sz="2000" dirty="0"/>
            <a:t>O, </a:t>
          </a:r>
          <a:r>
            <a:rPr lang="ko-KR" altLang="en-US" sz="2000" dirty="0"/>
            <a:t>아이디어 소재</a:t>
          </a:r>
          <a:r>
            <a:rPr lang="en-US" altLang="ko-KR" sz="2000" dirty="0"/>
            <a:t>, </a:t>
          </a:r>
          <a:r>
            <a:rPr lang="ko-KR" altLang="en-US" sz="2000" dirty="0"/>
            <a:t>재료 제공한 자 </a:t>
          </a:r>
          <a:r>
            <a:rPr lang="en-US" altLang="ko-KR" sz="2000" dirty="0"/>
            <a:t>X</a:t>
          </a:r>
        </a:p>
      </dgm:t>
    </dgm:pt>
    <dgm:pt modelId="{B862A0F2-1AC2-45DB-82A4-00D389444A0C}" type="parTrans" cxnId="{A0BAA741-430E-4D39-B766-09DDBF6EECA5}">
      <dgm:prSet/>
      <dgm:spPr/>
      <dgm:t>
        <a:bodyPr/>
        <a:lstStyle/>
        <a:p>
          <a:pPr latinLnBrk="1"/>
          <a:endParaRPr lang="ko-KR" altLang="en-US"/>
        </a:p>
      </dgm:t>
    </dgm:pt>
    <dgm:pt modelId="{44B45BB7-D9BE-4815-AA11-144180574E07}" type="sibTrans" cxnId="{A0BAA741-430E-4D39-B766-09DDBF6EECA5}">
      <dgm:prSet/>
      <dgm:spPr/>
      <dgm:t>
        <a:bodyPr/>
        <a:lstStyle/>
        <a:p>
          <a:pPr latinLnBrk="1"/>
          <a:endParaRPr lang="ko-KR" altLang="en-US"/>
        </a:p>
      </dgm:t>
    </dgm:pt>
    <dgm:pt modelId="{5326A689-0043-4CE3-9E41-A14EBD156031}" type="pres">
      <dgm:prSet presAssocID="{CCEC028B-5D4A-4FF1-876F-EAAC9F3CE673}" presName="linear" presStyleCnt="0">
        <dgm:presLayoutVars>
          <dgm:dir/>
          <dgm:animLvl val="lvl"/>
          <dgm:resizeHandles val="exact"/>
        </dgm:presLayoutVars>
      </dgm:prSet>
      <dgm:spPr/>
    </dgm:pt>
    <dgm:pt modelId="{DA0E7909-E7BC-4B99-8C51-D16BF0C73525}" type="pres">
      <dgm:prSet presAssocID="{D5A26375-D60F-4B2D-9014-8B52408B6028}" presName="parentLin" presStyleCnt="0"/>
      <dgm:spPr/>
    </dgm:pt>
    <dgm:pt modelId="{5879F87B-D0A6-4CFF-A8AF-CBB81F4B538D}" type="pres">
      <dgm:prSet presAssocID="{D5A26375-D60F-4B2D-9014-8B52408B6028}" presName="parentLeftMargin" presStyleLbl="node1" presStyleIdx="0" presStyleCnt="4"/>
      <dgm:spPr/>
    </dgm:pt>
    <dgm:pt modelId="{D0ACC9B3-1963-447B-A2AE-B0B47B6562EF}" type="pres">
      <dgm:prSet presAssocID="{D5A26375-D60F-4B2D-9014-8B52408B6028}" presName="parentText" presStyleLbl="node1" presStyleIdx="0" presStyleCnt="4" custScaleY="127247">
        <dgm:presLayoutVars>
          <dgm:chMax val="0"/>
          <dgm:bulletEnabled val="1"/>
        </dgm:presLayoutVars>
      </dgm:prSet>
      <dgm:spPr/>
    </dgm:pt>
    <dgm:pt modelId="{E8D3EEBD-50DC-460B-98B6-E0B5B0481426}" type="pres">
      <dgm:prSet presAssocID="{D5A26375-D60F-4B2D-9014-8B52408B6028}" presName="negativeSpace" presStyleCnt="0"/>
      <dgm:spPr/>
    </dgm:pt>
    <dgm:pt modelId="{69BEF9E5-FC09-4F96-8CCB-5C3EB0954DA4}" type="pres">
      <dgm:prSet presAssocID="{D5A26375-D60F-4B2D-9014-8B52408B6028}" presName="childText" presStyleLbl="conFgAcc1" presStyleIdx="0" presStyleCnt="4">
        <dgm:presLayoutVars>
          <dgm:bulletEnabled val="1"/>
        </dgm:presLayoutVars>
      </dgm:prSet>
      <dgm:spPr/>
    </dgm:pt>
    <dgm:pt modelId="{92B5C6BA-7D65-4072-9E56-B07ABFD847E3}" type="pres">
      <dgm:prSet presAssocID="{66CE9CAC-8C93-4F14-8D6C-7C64617DA723}" presName="spaceBetweenRectangles" presStyleCnt="0"/>
      <dgm:spPr/>
    </dgm:pt>
    <dgm:pt modelId="{9A2EAC18-9079-4E42-9ADD-47A4606F454F}" type="pres">
      <dgm:prSet presAssocID="{3542A072-1EE4-4546-9FDB-7EA819057B29}" presName="parentLin" presStyleCnt="0"/>
      <dgm:spPr/>
    </dgm:pt>
    <dgm:pt modelId="{AE6F1882-A2B7-444C-B084-C7868FDE8CF4}" type="pres">
      <dgm:prSet presAssocID="{3542A072-1EE4-4546-9FDB-7EA819057B29}" presName="parentLeftMargin" presStyleLbl="node1" presStyleIdx="0" presStyleCnt="4"/>
      <dgm:spPr/>
    </dgm:pt>
    <dgm:pt modelId="{540BB1C7-611D-41FC-8866-089511EA35E5}" type="pres">
      <dgm:prSet presAssocID="{3542A072-1EE4-4546-9FDB-7EA819057B29}" presName="parentText" presStyleLbl="node1" presStyleIdx="1" presStyleCnt="4" custScaleX="129606" custScaleY="191943">
        <dgm:presLayoutVars>
          <dgm:chMax val="0"/>
          <dgm:bulletEnabled val="1"/>
        </dgm:presLayoutVars>
      </dgm:prSet>
      <dgm:spPr/>
    </dgm:pt>
    <dgm:pt modelId="{29EC79FC-9FC5-42EB-A794-FDB6D846CA81}" type="pres">
      <dgm:prSet presAssocID="{3542A072-1EE4-4546-9FDB-7EA819057B29}" presName="negativeSpace" presStyleCnt="0"/>
      <dgm:spPr/>
    </dgm:pt>
    <dgm:pt modelId="{5FA5D116-2590-44EC-8174-93F7F80D9E1B}" type="pres">
      <dgm:prSet presAssocID="{3542A072-1EE4-4546-9FDB-7EA819057B29}" presName="childText" presStyleLbl="conFgAcc1" presStyleIdx="1" presStyleCnt="4">
        <dgm:presLayoutVars>
          <dgm:bulletEnabled val="1"/>
        </dgm:presLayoutVars>
      </dgm:prSet>
      <dgm:spPr/>
    </dgm:pt>
    <dgm:pt modelId="{6D4DC563-4D6B-4373-BC70-4EC2A62392AA}" type="pres">
      <dgm:prSet presAssocID="{44B45BB7-D9BE-4815-AA11-144180574E07}" presName="spaceBetweenRectangles" presStyleCnt="0"/>
      <dgm:spPr/>
    </dgm:pt>
    <dgm:pt modelId="{FBF4AAA1-5B18-481C-AEA0-F6257C7A86B8}" type="pres">
      <dgm:prSet presAssocID="{5632B204-C360-4CC3-BECB-79CC3E0A05FB}" presName="parentLin" presStyleCnt="0"/>
      <dgm:spPr/>
    </dgm:pt>
    <dgm:pt modelId="{3422644B-1443-4D78-A515-7342896E8F77}" type="pres">
      <dgm:prSet presAssocID="{5632B204-C360-4CC3-BECB-79CC3E0A05FB}" presName="parentLeftMargin" presStyleLbl="node1" presStyleIdx="1" presStyleCnt="4"/>
      <dgm:spPr/>
    </dgm:pt>
    <dgm:pt modelId="{F26750FA-42A8-444B-9124-8A25CD1F1FF3}" type="pres">
      <dgm:prSet presAssocID="{5632B204-C360-4CC3-BECB-79CC3E0A05FB}" presName="parentText" presStyleLbl="node1" presStyleIdx="2" presStyleCnt="4" custScaleX="107505" custScaleY="169591">
        <dgm:presLayoutVars>
          <dgm:chMax val="0"/>
          <dgm:bulletEnabled val="1"/>
        </dgm:presLayoutVars>
      </dgm:prSet>
      <dgm:spPr/>
    </dgm:pt>
    <dgm:pt modelId="{80366DB8-9BEF-4C9E-A164-CC35093A9C14}" type="pres">
      <dgm:prSet presAssocID="{5632B204-C360-4CC3-BECB-79CC3E0A05FB}" presName="negativeSpace" presStyleCnt="0"/>
      <dgm:spPr/>
    </dgm:pt>
    <dgm:pt modelId="{F4A69D41-D022-4B55-B440-44FA9BF76379}" type="pres">
      <dgm:prSet presAssocID="{5632B204-C360-4CC3-BECB-79CC3E0A05FB}" presName="childText" presStyleLbl="conFgAcc1" presStyleIdx="2" presStyleCnt="4">
        <dgm:presLayoutVars>
          <dgm:bulletEnabled val="1"/>
        </dgm:presLayoutVars>
      </dgm:prSet>
      <dgm:spPr/>
    </dgm:pt>
    <dgm:pt modelId="{E87C7101-6C60-4CCF-BE04-B7117E2E679C}" type="pres">
      <dgm:prSet presAssocID="{96AE8E56-ABE6-46A2-B9B2-801CAAD79B2F}" presName="spaceBetweenRectangles" presStyleCnt="0"/>
      <dgm:spPr/>
    </dgm:pt>
    <dgm:pt modelId="{28DC83E0-5305-4D9E-B2E3-11CADAC62CA9}" type="pres">
      <dgm:prSet presAssocID="{360F10BB-C5A1-4DE3-9CFE-32DBD6134324}" presName="parentLin" presStyleCnt="0"/>
      <dgm:spPr/>
    </dgm:pt>
    <dgm:pt modelId="{C2FA3687-EA89-48E1-A6BB-4B879D4B7FA7}" type="pres">
      <dgm:prSet presAssocID="{360F10BB-C5A1-4DE3-9CFE-32DBD6134324}" presName="parentLeftMargin" presStyleLbl="node1" presStyleIdx="2" presStyleCnt="4"/>
      <dgm:spPr/>
    </dgm:pt>
    <dgm:pt modelId="{C427F19A-5148-486A-9840-AB463E60CFF5}" type="pres">
      <dgm:prSet presAssocID="{360F10BB-C5A1-4DE3-9CFE-32DBD6134324}" presName="parentText" presStyleLbl="node1" presStyleIdx="3" presStyleCnt="4" custScaleX="107246" custScaleY="163606">
        <dgm:presLayoutVars>
          <dgm:chMax val="0"/>
          <dgm:bulletEnabled val="1"/>
        </dgm:presLayoutVars>
      </dgm:prSet>
      <dgm:spPr/>
    </dgm:pt>
    <dgm:pt modelId="{4B15B653-54AB-40D6-B75C-311074210D7E}" type="pres">
      <dgm:prSet presAssocID="{360F10BB-C5A1-4DE3-9CFE-32DBD6134324}" presName="negativeSpace" presStyleCnt="0"/>
      <dgm:spPr/>
    </dgm:pt>
    <dgm:pt modelId="{2CFD048A-ACCC-4268-B846-815AA0DB8BED}" type="pres">
      <dgm:prSet presAssocID="{360F10BB-C5A1-4DE3-9CFE-32DBD613432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81C8C5B-1E2D-45E7-89F3-3AFE75F5245F}" type="presOf" srcId="{D5A26375-D60F-4B2D-9014-8B52408B6028}" destId="{5879F87B-D0A6-4CFF-A8AF-CBB81F4B538D}" srcOrd="0" destOrd="0" presId="urn:microsoft.com/office/officeart/2005/8/layout/list1"/>
    <dgm:cxn modelId="{A0BAA741-430E-4D39-B766-09DDBF6EECA5}" srcId="{CCEC028B-5D4A-4FF1-876F-EAAC9F3CE673}" destId="{3542A072-1EE4-4546-9FDB-7EA819057B29}" srcOrd="1" destOrd="0" parTransId="{B862A0F2-1AC2-45DB-82A4-00D389444A0C}" sibTransId="{44B45BB7-D9BE-4815-AA11-144180574E07}"/>
    <dgm:cxn modelId="{3776CB68-54B6-49DC-B7CC-0E459E86FD90}" type="presOf" srcId="{5632B204-C360-4CC3-BECB-79CC3E0A05FB}" destId="{F26750FA-42A8-444B-9124-8A25CD1F1FF3}" srcOrd="1" destOrd="0" presId="urn:microsoft.com/office/officeart/2005/8/layout/list1"/>
    <dgm:cxn modelId="{F479744B-57A6-46E0-BE8B-3EA53510265D}" type="presOf" srcId="{3542A072-1EE4-4546-9FDB-7EA819057B29}" destId="{AE6F1882-A2B7-444C-B084-C7868FDE8CF4}" srcOrd="0" destOrd="0" presId="urn:microsoft.com/office/officeart/2005/8/layout/list1"/>
    <dgm:cxn modelId="{AFF48F71-C281-4F0B-8FD2-EC94C9A8F3F5}" srcId="{CCEC028B-5D4A-4FF1-876F-EAAC9F3CE673}" destId="{360F10BB-C5A1-4DE3-9CFE-32DBD6134324}" srcOrd="3" destOrd="0" parTransId="{CA20A391-A4AD-4229-B3FC-D23D9DF4EF10}" sibTransId="{85035904-9D16-4493-ABAA-5376FFDD35C8}"/>
    <dgm:cxn modelId="{ABC63B73-B494-4643-9CCB-062E569CB5E4}" type="presOf" srcId="{3542A072-1EE4-4546-9FDB-7EA819057B29}" destId="{540BB1C7-611D-41FC-8866-089511EA35E5}" srcOrd="1" destOrd="0" presId="urn:microsoft.com/office/officeart/2005/8/layout/list1"/>
    <dgm:cxn modelId="{663FEC75-296F-4785-AC9E-0382793389B6}" srcId="{CCEC028B-5D4A-4FF1-876F-EAAC9F3CE673}" destId="{D5A26375-D60F-4B2D-9014-8B52408B6028}" srcOrd="0" destOrd="0" parTransId="{519BD08C-9C98-4CD4-9EF0-465DE6AD03C1}" sibTransId="{66CE9CAC-8C93-4F14-8D6C-7C64617DA723}"/>
    <dgm:cxn modelId="{F207FA79-26FC-4577-8C99-BB102ED70AAE}" srcId="{CCEC028B-5D4A-4FF1-876F-EAAC9F3CE673}" destId="{5632B204-C360-4CC3-BECB-79CC3E0A05FB}" srcOrd="2" destOrd="0" parTransId="{B3BA66A9-C96E-4070-B064-BA4E23528ED9}" sibTransId="{96AE8E56-ABE6-46A2-B9B2-801CAAD79B2F}"/>
    <dgm:cxn modelId="{EFF04BA7-40B7-4185-AD83-AB2104E97685}" type="presOf" srcId="{D5A26375-D60F-4B2D-9014-8B52408B6028}" destId="{D0ACC9B3-1963-447B-A2AE-B0B47B6562EF}" srcOrd="1" destOrd="0" presId="urn:microsoft.com/office/officeart/2005/8/layout/list1"/>
    <dgm:cxn modelId="{5925DAAA-26F4-46DA-8472-8A403EFA5F9B}" type="presOf" srcId="{360F10BB-C5A1-4DE3-9CFE-32DBD6134324}" destId="{C2FA3687-EA89-48E1-A6BB-4B879D4B7FA7}" srcOrd="0" destOrd="0" presId="urn:microsoft.com/office/officeart/2005/8/layout/list1"/>
    <dgm:cxn modelId="{E557B3CB-424B-4E50-A613-B5B0B9174BD8}" type="presOf" srcId="{360F10BB-C5A1-4DE3-9CFE-32DBD6134324}" destId="{C427F19A-5148-486A-9840-AB463E60CFF5}" srcOrd="1" destOrd="0" presId="urn:microsoft.com/office/officeart/2005/8/layout/list1"/>
    <dgm:cxn modelId="{4D6718E9-7B47-4138-8002-A86FB98FFD5A}" type="presOf" srcId="{5632B204-C360-4CC3-BECB-79CC3E0A05FB}" destId="{3422644B-1443-4D78-A515-7342896E8F77}" srcOrd="0" destOrd="0" presId="urn:microsoft.com/office/officeart/2005/8/layout/list1"/>
    <dgm:cxn modelId="{B7F146F9-78EE-4256-AB1F-1F424C527EE4}" type="presOf" srcId="{CCEC028B-5D4A-4FF1-876F-EAAC9F3CE673}" destId="{5326A689-0043-4CE3-9E41-A14EBD156031}" srcOrd="0" destOrd="0" presId="urn:microsoft.com/office/officeart/2005/8/layout/list1"/>
    <dgm:cxn modelId="{788EEB44-2DB0-4734-A402-EECC0C356D84}" type="presParOf" srcId="{5326A689-0043-4CE3-9E41-A14EBD156031}" destId="{DA0E7909-E7BC-4B99-8C51-D16BF0C73525}" srcOrd="0" destOrd="0" presId="urn:microsoft.com/office/officeart/2005/8/layout/list1"/>
    <dgm:cxn modelId="{A919A69B-D222-47C9-83A8-9537B6559E87}" type="presParOf" srcId="{DA0E7909-E7BC-4B99-8C51-D16BF0C73525}" destId="{5879F87B-D0A6-4CFF-A8AF-CBB81F4B538D}" srcOrd="0" destOrd="0" presId="urn:microsoft.com/office/officeart/2005/8/layout/list1"/>
    <dgm:cxn modelId="{104021A7-463A-4B89-9705-E3982C8FB1E1}" type="presParOf" srcId="{DA0E7909-E7BC-4B99-8C51-D16BF0C73525}" destId="{D0ACC9B3-1963-447B-A2AE-B0B47B6562EF}" srcOrd="1" destOrd="0" presId="urn:microsoft.com/office/officeart/2005/8/layout/list1"/>
    <dgm:cxn modelId="{64EDC90A-2043-4E93-A5CB-EA1B1CEE539C}" type="presParOf" srcId="{5326A689-0043-4CE3-9E41-A14EBD156031}" destId="{E8D3EEBD-50DC-460B-98B6-E0B5B0481426}" srcOrd="1" destOrd="0" presId="urn:microsoft.com/office/officeart/2005/8/layout/list1"/>
    <dgm:cxn modelId="{6966AAA5-F113-48C9-8178-E0117E6DEB16}" type="presParOf" srcId="{5326A689-0043-4CE3-9E41-A14EBD156031}" destId="{69BEF9E5-FC09-4F96-8CCB-5C3EB0954DA4}" srcOrd="2" destOrd="0" presId="urn:microsoft.com/office/officeart/2005/8/layout/list1"/>
    <dgm:cxn modelId="{88E0C904-2C94-408D-A56F-867D80E46134}" type="presParOf" srcId="{5326A689-0043-4CE3-9E41-A14EBD156031}" destId="{92B5C6BA-7D65-4072-9E56-B07ABFD847E3}" srcOrd="3" destOrd="0" presId="urn:microsoft.com/office/officeart/2005/8/layout/list1"/>
    <dgm:cxn modelId="{1AD787DB-E65E-4007-9F8C-582CDE0E0CDD}" type="presParOf" srcId="{5326A689-0043-4CE3-9E41-A14EBD156031}" destId="{9A2EAC18-9079-4E42-9ADD-47A4606F454F}" srcOrd="4" destOrd="0" presId="urn:microsoft.com/office/officeart/2005/8/layout/list1"/>
    <dgm:cxn modelId="{5B0AB074-89B8-4F8A-8E32-D7689C2BB39A}" type="presParOf" srcId="{9A2EAC18-9079-4E42-9ADD-47A4606F454F}" destId="{AE6F1882-A2B7-444C-B084-C7868FDE8CF4}" srcOrd="0" destOrd="0" presId="urn:microsoft.com/office/officeart/2005/8/layout/list1"/>
    <dgm:cxn modelId="{098FFE70-2C87-4341-954A-25AE6D3C8DC6}" type="presParOf" srcId="{9A2EAC18-9079-4E42-9ADD-47A4606F454F}" destId="{540BB1C7-611D-41FC-8866-089511EA35E5}" srcOrd="1" destOrd="0" presId="urn:microsoft.com/office/officeart/2005/8/layout/list1"/>
    <dgm:cxn modelId="{6823E65A-D6C3-4F3F-B480-4F1F4D55C7B7}" type="presParOf" srcId="{5326A689-0043-4CE3-9E41-A14EBD156031}" destId="{29EC79FC-9FC5-42EB-A794-FDB6D846CA81}" srcOrd="5" destOrd="0" presId="urn:microsoft.com/office/officeart/2005/8/layout/list1"/>
    <dgm:cxn modelId="{C0FAC3E4-7653-4B8C-A1D5-88AF0E7E6D0D}" type="presParOf" srcId="{5326A689-0043-4CE3-9E41-A14EBD156031}" destId="{5FA5D116-2590-44EC-8174-93F7F80D9E1B}" srcOrd="6" destOrd="0" presId="urn:microsoft.com/office/officeart/2005/8/layout/list1"/>
    <dgm:cxn modelId="{9971A9F7-9E64-47F3-A905-3DC19D4256DE}" type="presParOf" srcId="{5326A689-0043-4CE3-9E41-A14EBD156031}" destId="{6D4DC563-4D6B-4373-BC70-4EC2A62392AA}" srcOrd="7" destOrd="0" presId="urn:microsoft.com/office/officeart/2005/8/layout/list1"/>
    <dgm:cxn modelId="{5B4D9194-514C-43C6-919C-0512BA5D5816}" type="presParOf" srcId="{5326A689-0043-4CE3-9E41-A14EBD156031}" destId="{FBF4AAA1-5B18-481C-AEA0-F6257C7A86B8}" srcOrd="8" destOrd="0" presId="urn:microsoft.com/office/officeart/2005/8/layout/list1"/>
    <dgm:cxn modelId="{61114E39-293D-43F6-B466-6B1442A275CB}" type="presParOf" srcId="{FBF4AAA1-5B18-481C-AEA0-F6257C7A86B8}" destId="{3422644B-1443-4D78-A515-7342896E8F77}" srcOrd="0" destOrd="0" presId="urn:microsoft.com/office/officeart/2005/8/layout/list1"/>
    <dgm:cxn modelId="{C8B66B47-6F2F-429C-A03B-89EC96D0954B}" type="presParOf" srcId="{FBF4AAA1-5B18-481C-AEA0-F6257C7A86B8}" destId="{F26750FA-42A8-444B-9124-8A25CD1F1FF3}" srcOrd="1" destOrd="0" presId="urn:microsoft.com/office/officeart/2005/8/layout/list1"/>
    <dgm:cxn modelId="{834EBB52-C0B1-4227-A103-D3E829F919AC}" type="presParOf" srcId="{5326A689-0043-4CE3-9E41-A14EBD156031}" destId="{80366DB8-9BEF-4C9E-A164-CC35093A9C14}" srcOrd="9" destOrd="0" presId="urn:microsoft.com/office/officeart/2005/8/layout/list1"/>
    <dgm:cxn modelId="{6A40363A-9EE3-45DD-BA2C-60321F9D3A96}" type="presParOf" srcId="{5326A689-0043-4CE3-9E41-A14EBD156031}" destId="{F4A69D41-D022-4B55-B440-44FA9BF76379}" srcOrd="10" destOrd="0" presId="urn:microsoft.com/office/officeart/2005/8/layout/list1"/>
    <dgm:cxn modelId="{FB5BA2DB-BB04-4CDE-B992-4565B9FE8EF5}" type="presParOf" srcId="{5326A689-0043-4CE3-9E41-A14EBD156031}" destId="{E87C7101-6C60-4CCF-BE04-B7117E2E679C}" srcOrd="11" destOrd="0" presId="urn:microsoft.com/office/officeart/2005/8/layout/list1"/>
    <dgm:cxn modelId="{F2524DFA-4C31-4717-923D-788C0900663D}" type="presParOf" srcId="{5326A689-0043-4CE3-9E41-A14EBD156031}" destId="{28DC83E0-5305-4D9E-B2E3-11CADAC62CA9}" srcOrd="12" destOrd="0" presId="urn:microsoft.com/office/officeart/2005/8/layout/list1"/>
    <dgm:cxn modelId="{EDDBE827-7A64-4EA7-BA4F-F902F5925DE1}" type="presParOf" srcId="{28DC83E0-5305-4D9E-B2E3-11CADAC62CA9}" destId="{C2FA3687-EA89-48E1-A6BB-4B879D4B7FA7}" srcOrd="0" destOrd="0" presId="urn:microsoft.com/office/officeart/2005/8/layout/list1"/>
    <dgm:cxn modelId="{9898BCB1-7C18-4DD7-96B9-55C4894544A9}" type="presParOf" srcId="{28DC83E0-5305-4D9E-B2E3-11CADAC62CA9}" destId="{C427F19A-5148-486A-9840-AB463E60CFF5}" srcOrd="1" destOrd="0" presId="urn:microsoft.com/office/officeart/2005/8/layout/list1"/>
    <dgm:cxn modelId="{C1E63300-C9F7-45D9-9236-0F0AF6678AEE}" type="presParOf" srcId="{5326A689-0043-4CE3-9E41-A14EBD156031}" destId="{4B15B653-54AB-40D6-B75C-311074210D7E}" srcOrd="13" destOrd="0" presId="urn:microsoft.com/office/officeart/2005/8/layout/list1"/>
    <dgm:cxn modelId="{0393FD6B-3830-447C-9631-556617B15B13}" type="presParOf" srcId="{5326A689-0043-4CE3-9E41-A14EBD156031}" destId="{2CFD048A-ACCC-4268-B846-815AA0DB8BE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EF9E5-FC09-4F96-8CCB-5C3EB0954DA4}">
      <dsp:nvSpPr>
        <dsp:cNvPr id="0" name=""/>
        <dsp:cNvSpPr/>
      </dsp:nvSpPr>
      <dsp:spPr>
        <a:xfrm>
          <a:off x="0" y="502676"/>
          <a:ext cx="10515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CC9B3-1963-447B-A2AE-B0B47B6562EF}">
      <dsp:nvSpPr>
        <dsp:cNvPr id="0" name=""/>
        <dsp:cNvSpPr/>
      </dsp:nvSpPr>
      <dsp:spPr>
        <a:xfrm>
          <a:off x="525780" y="92216"/>
          <a:ext cx="7360920" cy="6761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창작자</a:t>
          </a:r>
        </a:p>
      </dsp:txBody>
      <dsp:txXfrm>
        <a:off x="558786" y="125222"/>
        <a:ext cx="7294908" cy="610127"/>
      </dsp:txXfrm>
    </dsp:sp>
    <dsp:sp modelId="{5FA5D116-2590-44EC-8174-93F7F80D9E1B}">
      <dsp:nvSpPr>
        <dsp:cNvPr id="0" name=""/>
        <dsp:cNvSpPr/>
      </dsp:nvSpPr>
      <dsp:spPr>
        <a:xfrm>
          <a:off x="0" y="1807704"/>
          <a:ext cx="10515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0BB1C7-611D-41FC-8866-089511EA35E5}">
      <dsp:nvSpPr>
        <dsp:cNvPr id="0" name=""/>
        <dsp:cNvSpPr/>
      </dsp:nvSpPr>
      <dsp:spPr>
        <a:xfrm>
          <a:off x="525780" y="1053476"/>
          <a:ext cx="9540193" cy="1019908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공동창작 </a:t>
          </a:r>
          <a:r>
            <a:rPr lang="en-US" altLang="ko-KR" sz="2000" kern="1200" dirty="0"/>
            <a:t>: </a:t>
          </a:r>
          <a:r>
            <a:rPr lang="ko-KR" altLang="en-US" sz="2000" kern="1200" dirty="0"/>
            <a:t>창작적 표현형식에 기여한 자 </a:t>
          </a:r>
          <a:r>
            <a:rPr lang="en-US" altLang="ko-KR" sz="2000" kern="1200" dirty="0"/>
            <a:t>O, </a:t>
          </a:r>
          <a:r>
            <a:rPr lang="ko-KR" altLang="en-US" sz="2000" kern="1200" dirty="0"/>
            <a:t>아이디어 소재</a:t>
          </a:r>
          <a:r>
            <a:rPr lang="en-US" altLang="ko-KR" sz="2000" kern="1200" dirty="0"/>
            <a:t>, </a:t>
          </a:r>
          <a:r>
            <a:rPr lang="ko-KR" altLang="en-US" sz="2000" kern="1200" dirty="0"/>
            <a:t>재료 제공한 자 </a:t>
          </a:r>
          <a:r>
            <a:rPr lang="en-US" altLang="ko-KR" sz="2000" kern="1200" dirty="0"/>
            <a:t>X</a:t>
          </a:r>
        </a:p>
      </dsp:txBody>
      <dsp:txXfrm>
        <a:off x="575568" y="1103264"/>
        <a:ext cx="9440617" cy="920332"/>
      </dsp:txXfrm>
    </dsp:sp>
    <dsp:sp modelId="{F4A69D41-D022-4B55-B440-44FA9BF76379}">
      <dsp:nvSpPr>
        <dsp:cNvPr id="0" name=""/>
        <dsp:cNvSpPr/>
      </dsp:nvSpPr>
      <dsp:spPr>
        <a:xfrm>
          <a:off x="0" y="2993963"/>
          <a:ext cx="10515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6750FA-42A8-444B-9124-8A25CD1F1FF3}">
      <dsp:nvSpPr>
        <dsp:cNvPr id="0" name=""/>
        <dsp:cNvSpPr/>
      </dsp:nvSpPr>
      <dsp:spPr>
        <a:xfrm>
          <a:off x="525780" y="2358504"/>
          <a:ext cx="7913357" cy="901138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업무상 저작물 </a:t>
          </a:r>
          <a:r>
            <a:rPr lang="en-US" altLang="ko-KR" sz="2000" kern="1200" dirty="0"/>
            <a:t>: </a:t>
          </a:r>
          <a:r>
            <a:rPr lang="ko-KR" altLang="en-US" sz="2000" kern="1200" dirty="0"/>
            <a:t>법인 명의로 공표해야 함</a:t>
          </a:r>
          <a:r>
            <a:rPr lang="en-US" altLang="ko-KR" sz="2000" kern="1200" dirty="0"/>
            <a:t>(</a:t>
          </a:r>
          <a:r>
            <a:rPr lang="ko-KR" altLang="en-US" sz="2000" kern="1200" dirty="0"/>
            <a:t>소프트웨어는 제외</a:t>
          </a:r>
          <a:r>
            <a:rPr lang="en-US" altLang="ko-KR" sz="2000" kern="1200" dirty="0"/>
            <a:t>)</a:t>
          </a:r>
          <a:endParaRPr lang="ko-KR" altLang="en-US" sz="2000" kern="1200" dirty="0"/>
        </a:p>
      </dsp:txBody>
      <dsp:txXfrm>
        <a:off x="569770" y="2402494"/>
        <a:ext cx="7825377" cy="813158"/>
      </dsp:txXfrm>
    </dsp:sp>
    <dsp:sp modelId="{2CFD048A-ACCC-4268-B846-815AA0DB8BED}">
      <dsp:nvSpPr>
        <dsp:cNvPr id="0" name=""/>
        <dsp:cNvSpPr/>
      </dsp:nvSpPr>
      <dsp:spPr>
        <a:xfrm>
          <a:off x="0" y="4148420"/>
          <a:ext cx="10515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7F19A-5148-486A-9840-AB463E60CFF5}">
      <dsp:nvSpPr>
        <dsp:cNvPr id="0" name=""/>
        <dsp:cNvSpPr/>
      </dsp:nvSpPr>
      <dsp:spPr>
        <a:xfrm>
          <a:off x="525780" y="3544763"/>
          <a:ext cx="7894292" cy="869336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000" kern="1200" dirty="0"/>
            <a:t>도급 </a:t>
          </a:r>
          <a:r>
            <a:rPr lang="en-US" altLang="ko-KR" sz="2000" kern="1200" dirty="0"/>
            <a:t>: </a:t>
          </a:r>
          <a:r>
            <a:rPr lang="ko-KR" altLang="en-US" sz="2000" kern="1200" dirty="0"/>
            <a:t>업무상 저작물 아님</a:t>
          </a:r>
        </a:p>
      </dsp:txBody>
      <dsp:txXfrm>
        <a:off x="568217" y="3587200"/>
        <a:ext cx="7809418" cy="784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E4308-4441-405D-978E-0949BFAA2382}" type="datetimeFigureOut">
              <a:rPr lang="ko-KR" altLang="en-US" smtClean="0"/>
              <a:t>2023-01-15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CF4C7-21EF-48C2-9937-77B4DB7D9B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1312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18121-7C8B-4D78-8BC8-2593EA076C11}" type="datetimeFigureOut">
              <a:rPr lang="ko-KR" altLang="en-US" smtClean="0"/>
              <a:t>2023-01-15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9D9DF-4A6E-4EC3-A0CC-2FFC71C9FD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5529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6E44-6021-422F-9B49-38CB4ACFF4C4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77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E7CC-AC91-476B-B9F9-549987982EBE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4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3857-7025-4CD6-8815-78FB094C7F99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8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705"/>
          </a:xfrm>
        </p:spPr>
        <p:txBody>
          <a:bodyPr/>
          <a:lstStyle>
            <a:lvl1pPr algn="ctr">
              <a:defRPr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838200" y="1564083"/>
            <a:ext cx="10515600" cy="4351338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Times New Roman" panose="02020603050405020304" pitchFamily="18" charset="0"/>
              <a:buChar char="◙"/>
              <a:defRPr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본고딕 KR Normal" panose="020B0400000000000000" pitchFamily="34" charset="-127"/>
                <a:cs typeface="Times New Roman" panose="02020603050405020304" pitchFamily="18" charset="0"/>
              </a:defRPr>
            </a:lvl5pPr>
          </a:lstStyle>
          <a:p>
            <a:pPr lvl="0"/>
            <a:r>
              <a:rPr lang="ko-KR" altLang="en-US" dirty="0"/>
              <a:t> 마스터 텍스트 스타일을 편집합니다</a:t>
            </a:r>
          </a:p>
          <a:p>
            <a:pPr lvl="1"/>
            <a:r>
              <a:rPr lang="ko-KR" altLang="en-US" dirty="0"/>
              <a:t> 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8321-0F1D-4AE9-A27B-B4A72AC10213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05083119"/>
              </p:ext>
            </p:extLst>
          </p:nvPr>
        </p:nvGraphicFramePr>
        <p:xfrm>
          <a:off x="854385" y="373225"/>
          <a:ext cx="10515600" cy="1018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1860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46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EE27-524C-40D9-AE0A-F773A4F698C3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6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79BFA-4BD1-448F-A3A7-94287EBE5187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9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06A5-F9E3-4E5B-9B4E-6688FFFBDA8A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8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0FE5-0C7D-4C94-99EB-AA84DDE5829C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2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D864-28C7-4369-B6D9-C388C3CEA0E5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0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2B16-2282-4FAF-B2B7-AB3ABC1C6BF2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3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43765-B246-42B8-B231-867EAD4F45B8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4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F7E3A-61C8-46C9-A05C-0E47CF14F82B}" type="datetime1">
              <a:rPr lang="en-US" altLang="ko-KR" smtClean="0"/>
              <a:t>1/15/2023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7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sdd.tufts.edu/news/complete_story/pr_tufts_csdd_2014_cost_study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5400" b="1" dirty="0" err="1"/>
              <a:t>에볼라와</a:t>
            </a:r>
            <a:r>
              <a:rPr lang="ko-KR" altLang="en-US" sz="5400" b="1" dirty="0"/>
              <a:t> 특허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4546595"/>
            <a:ext cx="9144000" cy="1992317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chemeClr val="accent4">
                    <a:lumMod val="50000"/>
                  </a:schemeClr>
                </a:solidFill>
              </a:rPr>
              <a:t>남희섭</a:t>
            </a:r>
            <a:endParaRPr lang="en-US" altLang="ko-KR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ko-KR" dirty="0"/>
          </a:p>
          <a:p>
            <a:r>
              <a:rPr lang="en-US" altLang="ko-KR" dirty="0"/>
              <a:t>2014. 11. 19.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537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500" b="1" cap="smal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ko-KR" altLang="en-US" sz="11500" b="1" cap="small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7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직사각형 2"/>
          <p:cNvSpPr/>
          <p:nvPr/>
        </p:nvSpPr>
        <p:spPr>
          <a:xfrm>
            <a:off x="3126293" y="2241703"/>
            <a:ext cx="611417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US$ 2.56 billion </a:t>
            </a:r>
            <a:endParaRPr lang="ko-KR" alt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60883" y="4788568"/>
            <a:ext cx="86449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/>
              <a:t>Tufts Center for the Study of Drug Development</a:t>
            </a:r>
          </a:p>
          <a:p>
            <a:pPr algn="ctr"/>
            <a:r>
              <a:rPr lang="en-US" altLang="ko-KR" dirty="0"/>
              <a:t>November 18, 2014</a:t>
            </a:r>
          </a:p>
          <a:p>
            <a:pPr algn="ctr"/>
            <a:r>
              <a:rPr lang="en-US" altLang="ko-KR" b="1" dirty="0">
                <a:hlinkClick r:id="rId2"/>
              </a:rPr>
              <a:t>Cost to Develop and Win Marketing Approval for a New Drug Is $2.6 Billion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204080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859366" y="3090752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2807368" y="4179762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/>
              <a:t>WIPO SCP November Kenya delegate for the African Regional Group “Thousands of people are dying, yet this patent system, this </a:t>
            </a:r>
            <a:r>
              <a:rPr lang="en-US" altLang="ko-KR" dirty="0" err="1"/>
              <a:t>organisation</a:t>
            </a:r>
            <a:r>
              <a:rPr lang="en-US" altLang="ko-KR" dirty="0"/>
              <a:t> who is supposed to cater for our interests does not seem to care.”</a:t>
            </a:r>
          </a:p>
          <a:p>
            <a:r>
              <a:rPr lang="en-US" altLang="ko-KR" dirty="0"/>
              <a:t>“If we cannot have a patent system and pharmaceutical industries work for all of us, then let’s not pretend and use the word ‘balance’,” 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H="1">
            <a:off x="1231232" y="1349794"/>
            <a:ext cx="7199313" cy="1066800"/>
          </a:xfrm>
          <a:prstGeom prst="homePlate">
            <a:avLst>
              <a:gd name="adj" fmla="val 42053"/>
            </a:avLst>
          </a:prstGeom>
          <a:gradFill rotWithShape="1">
            <a:gsLst>
              <a:gs pos="0">
                <a:srgbClr val="DDD923"/>
              </a:gs>
              <a:gs pos="100000">
                <a:srgbClr val="FFFFFF"/>
              </a:gs>
            </a:gsLst>
            <a:lin ang="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DD923"/>
            </a:extrusionClr>
            <a:contourClr>
              <a:srgbClr val="DDD92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r>
              <a:rPr lang="en-US" altLang="ko-KR" dirty="0"/>
              <a:t>MSF: Regardless of how much R&amp;D costs … </a:t>
            </a:r>
          </a:p>
          <a:p>
            <a:r>
              <a:rPr lang="en-US" altLang="ko-KR" dirty="0"/>
              <a:t>there is no treatment or vaccine on the market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90381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637" y="-1038225"/>
            <a:ext cx="10372725" cy="893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94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735179" y="143383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472440" algn="just" fontAlgn="base" latinLnBrk="1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246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개 특허출원 중에서 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WO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건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(63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건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)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을 제외한 출원은 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183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건이며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이중 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25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건이 국내 대응출원이 있는 것으로 파악됨</a:t>
            </a:r>
            <a:endParaRPr lang="ko-KR" altLang="en-US" kern="0" dirty="0">
              <a:solidFill>
                <a:srgbClr val="000000"/>
              </a:solidFill>
              <a:latin typeface="한양신명조"/>
            </a:endParaRPr>
          </a:p>
          <a:p>
            <a:pPr indent="-568960" algn="just" fontAlgn="base" latinLnBrk="1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o 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상기 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25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건은 심사 </a:t>
            </a:r>
            <a:r>
              <a:rPr lang="ko-KR" altLang="en-US" kern="0" dirty="0" err="1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미청구로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 취하 간주되거나 등록료 미납에 따라 포기되어 특허권이 설정되지 않았음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.</a:t>
            </a:r>
            <a:endParaRPr lang="ko-KR" altLang="en-US" kern="0" spc="0" dirty="0">
              <a:solidFill>
                <a:srgbClr val="000000"/>
              </a:solidFill>
              <a:effectLst/>
              <a:latin typeface="한양신명조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735179" y="4153803"/>
            <a:ext cx="6096000" cy="14219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64490" algn="just" fontAlgn="base" latinLnBrk="1">
              <a:lnSpc>
                <a:spcPct val="160000"/>
              </a:lnSpc>
            </a:pPr>
            <a:r>
              <a:rPr lang="en-US" altLang="ko-KR" kern="0" spc="-3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63</a:t>
            </a:r>
            <a:r>
              <a:rPr lang="ko-KR" altLang="en-US" kern="0" spc="-3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건의 국제출원 중에서 </a:t>
            </a:r>
            <a:r>
              <a:rPr lang="en-US" altLang="ko-KR" kern="0" spc="-3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3</a:t>
            </a:r>
            <a:r>
              <a:rPr lang="ko-KR" altLang="en-US" kern="0" spc="-3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건이 국내단계에 진입하였으며</a:t>
            </a:r>
            <a:r>
              <a:rPr lang="en-US" altLang="ko-KR" kern="0" spc="-3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, 3</a:t>
            </a:r>
            <a:r>
              <a:rPr lang="ko-KR" altLang="en-US" kern="0" spc="-3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건 모두 심사 </a:t>
            </a:r>
            <a:r>
              <a:rPr lang="ko-KR" altLang="en-US" kern="0" spc="-30" dirty="0" err="1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미청구로</a:t>
            </a:r>
            <a:r>
              <a:rPr lang="ko-KR" altLang="en-US" kern="0" spc="-3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 취하 간주되어 특허권이 설정되지 않았음</a:t>
            </a:r>
            <a:r>
              <a:rPr lang="en-US" altLang="ko-KR" kern="0" spc="-3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.</a:t>
            </a:r>
            <a:endParaRPr lang="ko-KR" altLang="en-US" kern="0" spc="0" dirty="0">
              <a:solidFill>
                <a:srgbClr val="000000"/>
              </a:solidFill>
              <a:effectLst/>
              <a:latin typeface="한양신명조"/>
            </a:endParaRPr>
          </a:p>
        </p:txBody>
      </p:sp>
    </p:spTree>
    <p:extLst>
      <p:ext uri="{BB962C8B-B14F-4D97-AF65-F5344CB8AC3E}">
        <p14:creationId xmlns:p14="http://schemas.microsoft.com/office/powerpoint/2010/main" val="2139128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2065655" y="1897602"/>
          <a:ext cx="8060690" cy="4207383"/>
        </p:xfrm>
        <a:graphic>
          <a:graphicData uri="http://schemas.openxmlformats.org/drawingml/2006/table">
            <a:tbl>
              <a:tblPr/>
              <a:tblGrid>
                <a:gridCol w="3237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7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8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구분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외국 특허출원 현황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PCT </a:t>
                      </a: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공개번호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ko-KR" altLang="en-US" sz="1400" b="1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지정여부</a:t>
                      </a:r>
                      <a:r>
                        <a:rPr lang="en-US" altLang="ko-KR" sz="1400" b="1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)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556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캐나다 백신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VSV-Evo)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5400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호주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AU2003250680A1)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-25400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캐나다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CA2493142A1)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-25400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독일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DE60330966D1)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-33020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유럽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EP1527087A2, EP1527087B1, EP1527087B2)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-25400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스페인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ES2338416T3, ES2338416T5)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-25400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미국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US8012489B2, US20060193872A1)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540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WO 2004/011488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-2540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지정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)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87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-2540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미국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US20050255123)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-2540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호주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AU2003232004)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540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WO/2003/092582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-2540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지정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)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717">
                <a:tc>
                  <a:txBody>
                    <a:bodyPr/>
                    <a:lstStyle/>
                    <a:p>
                      <a:pPr marL="0" marR="0" indent="-2540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GSK 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백신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한양신명조"/>
                        <a:ea typeface="휴먼명조" panose="02010504000101010101" pitchFamily="2" charset="-127"/>
                      </a:endParaRPr>
                    </a:p>
                    <a:p>
                      <a:pPr marL="0" marR="0" indent="-2540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adenovirus EboV-GP)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540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유럽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EP2560680A2), 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-2540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미국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US20130101618)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540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WO 2011/130627</a:t>
                      </a:r>
                      <a:endParaRPr lang="en-US" sz="13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-2540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지정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)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직사각형 3"/>
          <p:cNvSpPr/>
          <p:nvPr/>
        </p:nvSpPr>
        <p:spPr>
          <a:xfrm>
            <a:off x="2662990" y="607055"/>
            <a:ext cx="6096000" cy="15050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463550" algn="just" fontAlgn="base" latinLnBrk="1">
              <a:lnSpc>
                <a:spcPct val="170000"/>
              </a:lnSpc>
            </a:pP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캐나다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(VSV-</a:t>
            </a:r>
            <a:r>
              <a:rPr lang="en-US" altLang="ko-KR" kern="0" dirty="0" err="1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Evo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) 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및 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GSK 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백신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(adenovirus </a:t>
            </a:r>
            <a:r>
              <a:rPr lang="en-US" altLang="ko-KR" kern="0" dirty="0" err="1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EboV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-GP)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관련 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PCT 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국제출원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(3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건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)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은 대한민국을 지정하였으나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국내서면제출기간이 경과하여 향후 국내 진입 불가</a:t>
            </a:r>
            <a:endParaRPr lang="ko-KR" altLang="en-US" kern="0" spc="0" dirty="0">
              <a:solidFill>
                <a:srgbClr val="000000"/>
              </a:solidFill>
              <a:effectLst/>
              <a:latin typeface="한양신명조"/>
            </a:endParaRPr>
          </a:p>
        </p:txBody>
      </p:sp>
    </p:spTree>
    <p:extLst>
      <p:ext uri="{BB962C8B-B14F-4D97-AF65-F5344CB8AC3E}">
        <p14:creationId xmlns:p14="http://schemas.microsoft.com/office/powerpoint/2010/main" val="268826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직사각형 2"/>
          <p:cNvSpPr/>
          <p:nvPr/>
        </p:nvSpPr>
        <p:spPr>
          <a:xfrm>
            <a:off x="3048000" y="2257910"/>
            <a:ext cx="6096000" cy="234218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457200" algn="just" fontAlgn="base" latinLnBrk="1">
              <a:lnSpc>
                <a:spcPct val="17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PCT 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출원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(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국제출원번호 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PCT/US2009/062079, 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국제공개번호 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WO 2010/048615)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는 국내단계에 진입하지 않았으며</a:t>
            </a:r>
            <a:r>
              <a:rPr lang="en-US" altLang="ko-KR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국내서면제출기간이 경과하여 향후 국내 진입 불가</a:t>
            </a:r>
            <a:endParaRPr lang="ko-KR" altLang="en-US" sz="1600" kern="0" dirty="0">
              <a:solidFill>
                <a:srgbClr val="000000"/>
              </a:solidFill>
              <a:latin typeface="한양신명조"/>
            </a:endParaRPr>
          </a:p>
          <a:p>
            <a:pPr indent="-350520" algn="just" fontAlgn="base" latinLnBrk="1">
              <a:lnSpc>
                <a:spcPct val="170000"/>
              </a:lnSpc>
            </a:pPr>
            <a:r>
              <a:rPr lang="en-US" altLang="ko-KR" sz="1600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o </a:t>
            </a:r>
            <a:r>
              <a:rPr lang="ko-KR" altLang="en-US" sz="1600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해당 출원은 캐나다</a:t>
            </a:r>
            <a:r>
              <a:rPr lang="en-US" altLang="ko-KR" sz="1600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, </a:t>
            </a:r>
            <a:r>
              <a:rPr lang="ko-KR" altLang="en-US" sz="1600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유럽특허청</a:t>
            </a:r>
            <a:r>
              <a:rPr lang="en-US" altLang="ko-KR" sz="1600" kern="0" dirty="0">
                <a:solidFill>
                  <a:srgbClr val="000000"/>
                </a:solidFill>
                <a:latin typeface="HCI Poppy"/>
                <a:ea typeface="휴먼명조" panose="02010504000101010101" pitchFamily="2" charset="-127"/>
              </a:rPr>
              <a:t>, </a:t>
            </a:r>
            <a:r>
              <a:rPr lang="ko-KR" altLang="en-US" sz="1600" kern="0" dirty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인도 및 미국에만 국내단계 진입</a:t>
            </a:r>
            <a:endParaRPr lang="ko-KR" altLang="en-US" sz="1600" kern="0" spc="0" dirty="0">
              <a:solidFill>
                <a:srgbClr val="000000"/>
              </a:solidFill>
              <a:effectLst/>
              <a:latin typeface="한양신명조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213684" y="1491916"/>
            <a:ext cx="2679032" cy="4973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에볼라 바이러스에 대한 미국 정부의 특허</a:t>
            </a:r>
          </a:p>
        </p:txBody>
      </p:sp>
    </p:spTree>
    <p:extLst>
      <p:ext uri="{BB962C8B-B14F-4D97-AF65-F5344CB8AC3E}">
        <p14:creationId xmlns:p14="http://schemas.microsoft.com/office/powerpoint/2010/main" val="366584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123227"/>
              </p:ext>
            </p:extLst>
          </p:nvPr>
        </p:nvGraphicFramePr>
        <p:xfrm>
          <a:off x="814551" y="2426563"/>
          <a:ext cx="9957722" cy="3630930"/>
        </p:xfrm>
        <a:graphic>
          <a:graphicData uri="http://schemas.openxmlformats.org/drawingml/2006/table">
            <a:tbl>
              <a:tblPr/>
              <a:tblGrid>
                <a:gridCol w="1134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7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2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2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9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구분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출원번호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출원인 국적</a:t>
                      </a:r>
                      <a:r>
                        <a:rPr lang="en-US" altLang="ko-KR" sz="1300" b="1" kern="0" spc="0" dirty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)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공개번호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b="1" kern="0" spc="0" dirty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심사진행현황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출원인</a:t>
                      </a:r>
                      <a:r>
                        <a:rPr lang="en-US" altLang="ko-KR" sz="1300" kern="0" spc="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/</a:t>
                      </a: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한양신명조"/>
                        </a:rPr>
                        <a:t>권리자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18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백신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10-2013-7016833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미국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)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10-2014-0019304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심사미청구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18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치료제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10-2007-7020614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중국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)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10-2007-0108904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특허등록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중국</a:t>
                      </a:r>
                      <a:r>
                        <a:rPr lang="en-US" altLang="ko-K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스촨시에</a:t>
                      </a:r>
                      <a:r>
                        <a:rPr lang="en-US" altLang="ko-K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거주하는</a:t>
                      </a:r>
                      <a:r>
                        <a:rPr lang="en-US" altLang="ko-K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"위 </a:t>
                      </a:r>
                      <a:r>
                        <a:rPr lang="en-US" altLang="ko-KR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광웬</a:t>
                      </a:r>
                      <a:r>
                        <a:rPr lang="en-US" altLang="ko-K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18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치료제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10-2012-7007711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미국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, 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영국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)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10-2012-0081990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심사미청구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18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치료제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10-2013-7012318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(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미국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)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spc="0">
                          <a:solidFill>
                            <a:srgbClr val="000000"/>
                          </a:solidFill>
                          <a:effectLst/>
                          <a:latin typeface="HCI Poppy"/>
                          <a:ea typeface="휴먼명조" panose="02010504000101010101" pitchFamily="2" charset="-127"/>
                        </a:rPr>
                        <a:t>10-2014-0040676</a:t>
                      </a:r>
                      <a:endParaRPr lang="en-US" sz="1300" kern="0" spc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 dirty="0" err="1">
                          <a:solidFill>
                            <a:srgbClr val="000000"/>
                          </a:solidFill>
                          <a:effectLst/>
                          <a:latin typeface="휴먼명조" panose="02010504000101010101" pitchFamily="2" charset="-127"/>
                          <a:ea typeface="휴먼명조" panose="02010504000101010101" pitchFamily="2" charset="-127"/>
                        </a:rPr>
                        <a:t>심사미청구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14551" y="1335819"/>
            <a:ext cx="10222670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에볼라 바이러스에 효과를 보이는 백신은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1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건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, 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치료제는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3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건 </a:t>
            </a:r>
            <a:r>
              <a:rPr kumimoji="0" lang="ko-KR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특허출원되었으며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, 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에볼라 바이러스 자체에 대한 특허출원은 없음</a:t>
            </a:r>
            <a:endParaRPr kumimoji="0" lang="ko-KR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o 4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건의 특허출원 중에서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1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건이 </a:t>
            </a:r>
            <a:r>
              <a:rPr kumimoji="0" lang="ko-KR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심사청구되었으며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 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‘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13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년 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11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월에 </a:t>
            </a:r>
            <a:r>
              <a:rPr kumimoji="0" lang="ko-KR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특허등록되었음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(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등록번호 제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10-1329878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  <a:ea typeface="휴먼명조" panose="02010504000101010101" pitchFamily="2" charset="-127"/>
              </a:rPr>
              <a:t>호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CI Poppy"/>
                <a:ea typeface="휴먼명조" panose="02010504000101010101" pitchFamily="2" charset="-127"/>
              </a:rPr>
              <a:t>)</a:t>
            </a:r>
            <a:r>
              <a:rPr kumimoji="0" lang="en-US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ko-KR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</a:rPr>
              <a:t>  </a:t>
            </a:r>
            <a:endParaRPr kumimoji="0" lang="ko-KR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한양신명조"/>
              </a:rPr>
              <a:t>  </a:t>
            </a:r>
            <a:endParaRPr kumimoji="0" lang="ko-K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407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저작권의 귀속</a:t>
            </a:r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548084"/>
              </p:ext>
            </p:extLst>
          </p:nvPr>
        </p:nvGraphicFramePr>
        <p:xfrm>
          <a:off x="838200" y="1563688"/>
          <a:ext cx="10515600" cy="469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66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2778</TotalTime>
  <Words>473</Words>
  <Application>Microsoft Office PowerPoint</Application>
  <PresentationFormat>와이드스크린</PresentationFormat>
  <Paragraphs>89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9" baseType="lpstr">
      <vt:lpstr>HCI Poppy</vt:lpstr>
      <vt:lpstr>굴림</vt:lpstr>
      <vt:lpstr>맑은 고딕</vt:lpstr>
      <vt:lpstr>한양신명조</vt:lpstr>
      <vt:lpstr>휴먼명조</vt:lpstr>
      <vt:lpstr>Arial</vt:lpstr>
      <vt:lpstr>Times New Roman</vt:lpstr>
      <vt:lpstr>Wingdings</vt:lpstr>
      <vt:lpstr>Office 테마</vt:lpstr>
      <vt:lpstr>에볼라와 특허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저작권의 귀속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 기업의 특허 전략</dc:title>
  <dc:creator>Nam Heesob</dc:creator>
  <cp:lastModifiedBy>권 미란</cp:lastModifiedBy>
  <cp:revision>128</cp:revision>
  <cp:lastPrinted>2014-11-03T13:56:37Z</cp:lastPrinted>
  <dcterms:created xsi:type="dcterms:W3CDTF">2014-09-13T12:52:29Z</dcterms:created>
  <dcterms:modified xsi:type="dcterms:W3CDTF">2023-01-15T08:06:44Z</dcterms:modified>
</cp:coreProperties>
</file>