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71" r:id="rId3"/>
    <p:sldId id="301" r:id="rId4"/>
    <p:sldId id="320" r:id="rId5"/>
    <p:sldId id="318" r:id="rId6"/>
    <p:sldId id="319" r:id="rId7"/>
    <p:sldId id="261" r:id="rId8"/>
    <p:sldId id="292" r:id="rId9"/>
    <p:sldId id="262" r:id="rId10"/>
    <p:sldId id="263" r:id="rId11"/>
    <p:sldId id="264" r:id="rId12"/>
    <p:sldId id="293" r:id="rId13"/>
    <p:sldId id="266" r:id="rId14"/>
    <p:sldId id="294" r:id="rId15"/>
    <p:sldId id="321" r:id="rId16"/>
    <p:sldId id="322" r:id="rId17"/>
    <p:sldId id="323" r:id="rId18"/>
    <p:sldId id="296" r:id="rId19"/>
    <p:sldId id="297" r:id="rId20"/>
    <p:sldId id="312" r:id="rId21"/>
    <p:sldId id="313" r:id="rId22"/>
    <p:sldId id="298" r:id="rId23"/>
    <p:sldId id="299" r:id="rId24"/>
    <p:sldId id="289" r:id="rId25"/>
    <p:sldId id="300" r:id="rId26"/>
    <p:sldId id="309" r:id="rId27"/>
    <p:sldId id="314" r:id="rId28"/>
    <p:sldId id="324" r:id="rId29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1A083"/>
    <a:srgbClr val="C7F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8-29T12:20:32.203" idx="2">
    <p:pos x="10" y="10"/>
    <p:text/>
  </p:cm>
</p:cmLst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AC109-9B6D-4FBE-8319-5A161ABFBA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81BA24D-B003-4819-A897-6BBAFE0BACE5}">
      <dgm:prSet phldrT="[텍스트]" custT="1"/>
      <dgm:spPr/>
      <dgm:t>
        <a:bodyPr/>
        <a:lstStyle/>
        <a:p>
          <a:pPr latinLnBrk="1"/>
          <a:r>
            <a:rPr lang="en-US" altLang="ko-KR" sz="2600" dirty="0" smtClean="0"/>
            <a:t>Scarlet </a:t>
          </a:r>
          <a:r>
            <a:rPr lang="ko-KR" altLang="en-US" sz="2600" dirty="0" smtClean="0"/>
            <a:t>판결</a:t>
          </a:r>
          <a:r>
            <a:rPr lang="en-US" altLang="ko-KR" sz="2600" dirty="0" smtClean="0"/>
            <a:t>(C-70/10, 2011</a:t>
          </a:r>
          <a:r>
            <a:rPr lang="ko-KR" altLang="en-US" sz="2600" dirty="0" smtClean="0"/>
            <a:t>년 </a:t>
          </a:r>
          <a:r>
            <a:rPr lang="en-US" altLang="ko-KR" sz="2600" dirty="0" smtClean="0"/>
            <a:t>11</a:t>
          </a:r>
          <a:r>
            <a:rPr lang="ko-KR" altLang="en-US" sz="2600" dirty="0" smtClean="0"/>
            <a:t>월 </a:t>
          </a:r>
          <a:r>
            <a:rPr lang="en-US" altLang="ko-KR" sz="2600" dirty="0" smtClean="0"/>
            <a:t>24</a:t>
          </a:r>
          <a:r>
            <a:rPr lang="ko-KR" altLang="en-US" sz="2600" dirty="0" smtClean="0"/>
            <a:t>일</a:t>
          </a:r>
          <a:r>
            <a:rPr lang="en-US" altLang="ko-KR" sz="2600" dirty="0" smtClean="0"/>
            <a:t>)</a:t>
          </a:r>
          <a:endParaRPr lang="ko-KR" altLang="en-US" sz="2600" dirty="0"/>
        </a:p>
      </dgm:t>
    </dgm:pt>
    <dgm:pt modelId="{B4694FEA-3C21-41CC-AD4D-816742F6FB67}" type="parTrans" cxnId="{7633269A-A1B8-4E7B-B88C-B524325DD107}">
      <dgm:prSet/>
      <dgm:spPr/>
      <dgm:t>
        <a:bodyPr/>
        <a:lstStyle/>
        <a:p>
          <a:pPr latinLnBrk="1"/>
          <a:endParaRPr lang="ko-KR" altLang="en-US"/>
        </a:p>
      </dgm:t>
    </dgm:pt>
    <dgm:pt modelId="{4B3DAEA9-AABD-4B4F-A271-46F314A4C7D9}" type="sibTrans" cxnId="{7633269A-A1B8-4E7B-B88C-B524325DD107}">
      <dgm:prSet/>
      <dgm:spPr/>
      <dgm:t>
        <a:bodyPr/>
        <a:lstStyle/>
        <a:p>
          <a:pPr latinLnBrk="1"/>
          <a:endParaRPr lang="ko-KR" altLang="en-US"/>
        </a:p>
      </dgm:t>
    </dgm:pt>
    <dgm:pt modelId="{51684B8F-6C96-48BC-95B6-83DBB2092A4C}">
      <dgm:prSet phldrT="[텍스트]" custT="1"/>
      <dgm:spPr/>
      <dgm:t>
        <a:bodyPr/>
        <a:lstStyle/>
        <a:p>
          <a:pPr latinLnBrk="1"/>
          <a:r>
            <a:rPr lang="ko-KR" altLang="en-US" sz="2400" dirty="0" smtClean="0"/>
            <a:t>단순 도관</a:t>
          </a:r>
          <a:r>
            <a:rPr lang="en-US" altLang="ko-KR" sz="2400" dirty="0" smtClean="0"/>
            <a:t>/</a:t>
          </a:r>
          <a:r>
            <a:rPr lang="ko-KR" altLang="en-US" sz="2400" dirty="0" smtClean="0"/>
            <a:t>망 사업자</a:t>
          </a:r>
          <a:endParaRPr lang="ko-KR" altLang="en-US" sz="2400" dirty="0"/>
        </a:p>
      </dgm:t>
    </dgm:pt>
    <dgm:pt modelId="{16F9A72A-764A-4B08-8CDC-80E3645603FB}" type="parTrans" cxnId="{1ECE022A-D430-4B5B-8DCD-1184FB4B587D}">
      <dgm:prSet/>
      <dgm:spPr/>
      <dgm:t>
        <a:bodyPr/>
        <a:lstStyle/>
        <a:p>
          <a:pPr latinLnBrk="1"/>
          <a:endParaRPr lang="ko-KR" altLang="en-US"/>
        </a:p>
      </dgm:t>
    </dgm:pt>
    <dgm:pt modelId="{E727412F-0264-4990-9B6F-62A73901884C}" type="sibTrans" cxnId="{1ECE022A-D430-4B5B-8DCD-1184FB4B587D}">
      <dgm:prSet/>
      <dgm:spPr/>
      <dgm:t>
        <a:bodyPr/>
        <a:lstStyle/>
        <a:p>
          <a:pPr latinLnBrk="1"/>
          <a:endParaRPr lang="ko-KR" altLang="en-US"/>
        </a:p>
      </dgm:t>
    </dgm:pt>
    <dgm:pt modelId="{12CA8B9F-6457-4EF7-91F9-7476575352A2}">
      <dgm:prSet phldrT="[텍스트]" custT="1"/>
      <dgm:spPr/>
      <dgm:t>
        <a:bodyPr/>
        <a:lstStyle/>
        <a:p>
          <a:pPr latinLnBrk="1"/>
          <a:r>
            <a:rPr lang="en-US" altLang="ko-KR" sz="2600" dirty="0" err="1" smtClean="0"/>
            <a:t>Netlog</a:t>
          </a:r>
          <a:r>
            <a:rPr lang="en-US" altLang="ko-KR" sz="2600" dirty="0" smtClean="0"/>
            <a:t> </a:t>
          </a:r>
          <a:r>
            <a:rPr lang="ko-KR" altLang="en-US" sz="2600" dirty="0" smtClean="0"/>
            <a:t>판결</a:t>
          </a:r>
          <a:r>
            <a:rPr lang="en-US" altLang="ko-KR" sz="2600" dirty="0" smtClean="0"/>
            <a:t>(C-360/10, 2012</a:t>
          </a:r>
          <a:r>
            <a:rPr lang="ko-KR" altLang="en-US" sz="2600" dirty="0" smtClean="0"/>
            <a:t>년 </a:t>
          </a:r>
          <a:r>
            <a:rPr lang="en-US" altLang="ko-KR" sz="2600" dirty="0" smtClean="0"/>
            <a:t>2</a:t>
          </a:r>
          <a:r>
            <a:rPr lang="ko-KR" altLang="en-US" sz="2600" dirty="0" smtClean="0"/>
            <a:t>월 </a:t>
          </a:r>
          <a:r>
            <a:rPr lang="en-US" altLang="ko-KR" sz="2600" dirty="0" smtClean="0"/>
            <a:t>16</a:t>
          </a:r>
          <a:r>
            <a:rPr lang="ko-KR" altLang="en-US" sz="2600" dirty="0" smtClean="0"/>
            <a:t>일</a:t>
          </a:r>
          <a:r>
            <a:rPr lang="en-US" altLang="ko-KR" sz="2600" dirty="0" smtClean="0"/>
            <a:t>)</a:t>
          </a:r>
          <a:endParaRPr lang="ko-KR" altLang="en-US" sz="2600" dirty="0"/>
        </a:p>
      </dgm:t>
    </dgm:pt>
    <dgm:pt modelId="{127549AF-873B-46BA-A9C6-8DC92B95BBCD}" type="parTrans" cxnId="{FCD63558-446B-4BCB-8C8C-4F70B258655D}">
      <dgm:prSet/>
      <dgm:spPr/>
      <dgm:t>
        <a:bodyPr/>
        <a:lstStyle/>
        <a:p>
          <a:pPr latinLnBrk="1"/>
          <a:endParaRPr lang="ko-KR" altLang="en-US"/>
        </a:p>
      </dgm:t>
    </dgm:pt>
    <dgm:pt modelId="{5B0F518D-8A54-40DF-9ED9-3079F305B43E}" type="sibTrans" cxnId="{FCD63558-446B-4BCB-8C8C-4F70B258655D}">
      <dgm:prSet/>
      <dgm:spPr/>
      <dgm:t>
        <a:bodyPr/>
        <a:lstStyle/>
        <a:p>
          <a:pPr latinLnBrk="1"/>
          <a:endParaRPr lang="ko-KR" altLang="en-US"/>
        </a:p>
      </dgm:t>
    </dgm:pt>
    <dgm:pt modelId="{9115CB9A-FA1A-41FA-B7A9-B4ECE0632ABD}">
      <dgm:prSet phldrT="[텍스트]" custT="1"/>
      <dgm:spPr/>
      <dgm:t>
        <a:bodyPr/>
        <a:lstStyle/>
        <a:p>
          <a:pPr latinLnBrk="1"/>
          <a:r>
            <a:rPr lang="ko-KR" altLang="en-US" sz="2400" dirty="0" err="1" smtClean="0"/>
            <a:t>호스팅</a:t>
          </a:r>
          <a:r>
            <a:rPr lang="ko-KR" altLang="en-US" sz="2400" dirty="0" smtClean="0"/>
            <a:t> 서비스</a:t>
          </a:r>
          <a:r>
            <a:rPr lang="en-US" altLang="ko-KR" sz="2400" dirty="0" smtClean="0"/>
            <a:t>/</a:t>
          </a:r>
          <a:r>
            <a:rPr lang="ko-KR" altLang="en-US" sz="2400" dirty="0" smtClean="0"/>
            <a:t>사회관계망 서비스 제공자</a:t>
          </a:r>
          <a:endParaRPr lang="ko-KR" altLang="en-US" sz="2400" dirty="0"/>
        </a:p>
      </dgm:t>
    </dgm:pt>
    <dgm:pt modelId="{FAC1DF8E-3D67-45E9-98A4-BFB3C07985EF}" type="parTrans" cxnId="{F4F2B728-5220-4BE2-9BB8-DF10D6149B39}">
      <dgm:prSet/>
      <dgm:spPr/>
      <dgm:t>
        <a:bodyPr/>
        <a:lstStyle/>
        <a:p>
          <a:pPr latinLnBrk="1"/>
          <a:endParaRPr lang="ko-KR" altLang="en-US"/>
        </a:p>
      </dgm:t>
    </dgm:pt>
    <dgm:pt modelId="{8CDE21BD-E2BA-489A-88DE-78C6902EFC88}" type="sibTrans" cxnId="{F4F2B728-5220-4BE2-9BB8-DF10D6149B39}">
      <dgm:prSet/>
      <dgm:spPr/>
      <dgm:t>
        <a:bodyPr/>
        <a:lstStyle/>
        <a:p>
          <a:pPr latinLnBrk="1"/>
          <a:endParaRPr lang="ko-KR" altLang="en-US"/>
        </a:p>
      </dgm:t>
    </dgm:pt>
    <dgm:pt modelId="{75F40EE3-2B38-464A-ABD9-3E0798DC12BF}" type="pres">
      <dgm:prSet presAssocID="{E7EAC109-9B6D-4FBE-8319-5A161ABFBA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EEB429-AF21-4F27-87A8-056B2F57296B}" type="pres">
      <dgm:prSet presAssocID="{A81BA24D-B003-4819-A897-6BBAFE0BACE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AED3CD-AA6F-4E53-8138-2F830483D6E7}" type="pres">
      <dgm:prSet presAssocID="{A81BA24D-B003-4819-A897-6BBAFE0BACE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5A3354-C762-47C1-9833-850BF7769AC8}" type="pres">
      <dgm:prSet presAssocID="{12CA8B9F-6457-4EF7-91F9-7476575352A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08727F-8C77-4ECA-AD18-5360EC794B23}" type="pres">
      <dgm:prSet presAssocID="{12CA8B9F-6457-4EF7-91F9-7476575352A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633269A-A1B8-4E7B-B88C-B524325DD107}" srcId="{E7EAC109-9B6D-4FBE-8319-5A161ABFBA2B}" destId="{A81BA24D-B003-4819-A897-6BBAFE0BACE5}" srcOrd="0" destOrd="0" parTransId="{B4694FEA-3C21-41CC-AD4D-816742F6FB67}" sibTransId="{4B3DAEA9-AABD-4B4F-A271-46F314A4C7D9}"/>
    <dgm:cxn modelId="{FCD63558-446B-4BCB-8C8C-4F70B258655D}" srcId="{E7EAC109-9B6D-4FBE-8319-5A161ABFBA2B}" destId="{12CA8B9F-6457-4EF7-91F9-7476575352A2}" srcOrd="1" destOrd="0" parTransId="{127549AF-873B-46BA-A9C6-8DC92B95BBCD}" sibTransId="{5B0F518D-8A54-40DF-9ED9-3079F305B43E}"/>
    <dgm:cxn modelId="{E0C3972F-89F7-4A5F-B683-39A285B7E478}" type="presOf" srcId="{9115CB9A-FA1A-41FA-B7A9-B4ECE0632ABD}" destId="{1008727F-8C77-4ECA-AD18-5360EC794B23}" srcOrd="0" destOrd="0" presId="urn:microsoft.com/office/officeart/2005/8/layout/vList2"/>
    <dgm:cxn modelId="{1ECE022A-D430-4B5B-8DCD-1184FB4B587D}" srcId="{A81BA24D-B003-4819-A897-6BBAFE0BACE5}" destId="{51684B8F-6C96-48BC-95B6-83DBB2092A4C}" srcOrd="0" destOrd="0" parTransId="{16F9A72A-764A-4B08-8CDC-80E3645603FB}" sibTransId="{E727412F-0264-4990-9B6F-62A73901884C}"/>
    <dgm:cxn modelId="{435F60C9-DA84-4D2D-AD32-7AD559B19DEA}" type="presOf" srcId="{A81BA24D-B003-4819-A897-6BBAFE0BACE5}" destId="{C8EEB429-AF21-4F27-87A8-056B2F57296B}" srcOrd="0" destOrd="0" presId="urn:microsoft.com/office/officeart/2005/8/layout/vList2"/>
    <dgm:cxn modelId="{2BF900B6-2B0A-444B-9B67-F28854BCDB94}" type="presOf" srcId="{E7EAC109-9B6D-4FBE-8319-5A161ABFBA2B}" destId="{75F40EE3-2B38-464A-ABD9-3E0798DC12BF}" srcOrd="0" destOrd="0" presId="urn:microsoft.com/office/officeart/2005/8/layout/vList2"/>
    <dgm:cxn modelId="{F4F2B728-5220-4BE2-9BB8-DF10D6149B39}" srcId="{12CA8B9F-6457-4EF7-91F9-7476575352A2}" destId="{9115CB9A-FA1A-41FA-B7A9-B4ECE0632ABD}" srcOrd="0" destOrd="0" parTransId="{FAC1DF8E-3D67-45E9-98A4-BFB3C07985EF}" sibTransId="{8CDE21BD-E2BA-489A-88DE-78C6902EFC88}"/>
    <dgm:cxn modelId="{0EDE0191-0E77-490B-AB89-59A16CDFCB2E}" type="presOf" srcId="{12CA8B9F-6457-4EF7-91F9-7476575352A2}" destId="{325A3354-C762-47C1-9833-850BF7769AC8}" srcOrd="0" destOrd="0" presId="urn:microsoft.com/office/officeart/2005/8/layout/vList2"/>
    <dgm:cxn modelId="{BA5961DE-541A-481C-A6F8-09ACD0EBE968}" type="presOf" srcId="{51684B8F-6C96-48BC-95B6-83DBB2092A4C}" destId="{48AED3CD-AA6F-4E53-8138-2F830483D6E7}" srcOrd="0" destOrd="0" presId="urn:microsoft.com/office/officeart/2005/8/layout/vList2"/>
    <dgm:cxn modelId="{544800EE-AB5C-4083-886A-D5C4127E31CB}" type="presParOf" srcId="{75F40EE3-2B38-464A-ABD9-3E0798DC12BF}" destId="{C8EEB429-AF21-4F27-87A8-056B2F57296B}" srcOrd="0" destOrd="0" presId="urn:microsoft.com/office/officeart/2005/8/layout/vList2"/>
    <dgm:cxn modelId="{43385056-B665-496B-9A77-53A82B13F4E4}" type="presParOf" srcId="{75F40EE3-2B38-464A-ABD9-3E0798DC12BF}" destId="{48AED3CD-AA6F-4E53-8138-2F830483D6E7}" srcOrd="1" destOrd="0" presId="urn:microsoft.com/office/officeart/2005/8/layout/vList2"/>
    <dgm:cxn modelId="{8780703A-19E0-44E5-829B-83E356629F3C}" type="presParOf" srcId="{75F40EE3-2B38-464A-ABD9-3E0798DC12BF}" destId="{325A3354-C762-47C1-9833-850BF7769AC8}" srcOrd="2" destOrd="0" presId="urn:microsoft.com/office/officeart/2005/8/layout/vList2"/>
    <dgm:cxn modelId="{A6126032-1FB6-4F7F-8ACE-6CA6258F3E68}" type="presParOf" srcId="{75F40EE3-2B38-464A-ABD9-3E0798DC12BF}" destId="{1008727F-8C77-4ECA-AD18-5360EC794B2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C61184-57D5-45C9-8E0D-EE99E7CF0AA0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3DC9451-7BEC-4C87-89C9-C579153E000B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호스팅</a:t>
          </a:r>
          <a:r>
            <a:rPr lang="ko-KR" altLang="en-US" sz="2000" dirty="0" smtClean="0"/>
            <a:t> 서비스 제공자는 자신의 서버에 이용자가 저장하는 모든 파일 중 저작물이 포함된 파일을 식별할 것</a:t>
          </a:r>
          <a:r>
            <a:rPr lang="en-US" altLang="ko-KR" sz="1800" dirty="0" smtClean="0"/>
            <a:t>.</a:t>
          </a:r>
          <a:r>
            <a:rPr lang="ko-KR" altLang="en-US" sz="1800" dirty="0" smtClean="0"/>
            <a:t> </a:t>
          </a:r>
          <a:endParaRPr lang="ko-KR" altLang="en-US" sz="1600" dirty="0"/>
        </a:p>
      </dgm:t>
    </dgm:pt>
    <dgm:pt modelId="{FB3B6931-A15A-4F32-ABAE-99C90AFBF61B}" type="parTrans" cxnId="{3BA45E3F-BE4B-4DE3-B0D6-C0265BD32590}">
      <dgm:prSet/>
      <dgm:spPr/>
      <dgm:t>
        <a:bodyPr/>
        <a:lstStyle/>
        <a:p>
          <a:pPr latinLnBrk="1"/>
          <a:endParaRPr lang="ko-KR" altLang="en-US"/>
        </a:p>
      </dgm:t>
    </dgm:pt>
    <dgm:pt modelId="{659DC223-361E-4F6A-920C-05336213DE19}" type="sibTrans" cxnId="{3BA45E3F-BE4B-4DE3-B0D6-C0265BD32590}">
      <dgm:prSet/>
      <dgm:spPr/>
      <dgm:t>
        <a:bodyPr/>
        <a:lstStyle/>
        <a:p>
          <a:pPr latinLnBrk="1"/>
          <a:endParaRPr lang="ko-KR" altLang="en-US"/>
        </a:p>
      </dgm:t>
    </dgm:pt>
    <dgm:pt modelId="{95C16AEB-B232-4CC4-BF89-7D5081F61CA5}">
      <dgm:prSet custT="1"/>
      <dgm:spPr/>
      <dgm:t>
        <a:bodyPr/>
        <a:lstStyle/>
        <a:p>
          <a:pPr latinLnBrk="1"/>
          <a:r>
            <a:rPr lang="ko-KR" altLang="en-US" sz="2000" dirty="0" smtClean="0"/>
            <a:t>이렇게 식별한 파일이 불법으로 저장되고 공중에 제공되고 있는지 판단할 것</a:t>
          </a:r>
          <a:r>
            <a:rPr lang="en-US" altLang="ko-KR" sz="2000" dirty="0" smtClean="0"/>
            <a:t>.</a:t>
          </a:r>
          <a:endParaRPr lang="ko-KR" altLang="en-US" sz="2000" dirty="0"/>
        </a:p>
      </dgm:t>
    </dgm:pt>
    <dgm:pt modelId="{993E3B08-BA8F-4B48-8769-EB47CD0999AD}" type="parTrans" cxnId="{02849B6C-ADF7-44B3-AEEA-A0A2C24DC7A8}">
      <dgm:prSet/>
      <dgm:spPr/>
      <dgm:t>
        <a:bodyPr/>
        <a:lstStyle/>
        <a:p>
          <a:pPr latinLnBrk="1"/>
          <a:endParaRPr lang="ko-KR" altLang="en-US"/>
        </a:p>
      </dgm:t>
    </dgm:pt>
    <dgm:pt modelId="{8D882178-D23C-4528-82FF-11800B74AA2D}" type="sibTrans" cxnId="{02849B6C-ADF7-44B3-AEEA-A0A2C24DC7A8}">
      <dgm:prSet/>
      <dgm:spPr/>
      <dgm:t>
        <a:bodyPr/>
        <a:lstStyle/>
        <a:p>
          <a:pPr latinLnBrk="1"/>
          <a:endParaRPr lang="ko-KR" altLang="en-US"/>
        </a:p>
      </dgm:t>
    </dgm:pt>
    <dgm:pt modelId="{E0761F35-265C-4DDF-BB9C-B3837653A9B7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불법이라고 판단한 파일의 이용을 차단할 것</a:t>
          </a:r>
          <a:r>
            <a:rPr lang="en-US" altLang="ko-KR" sz="2000" dirty="0" smtClean="0"/>
            <a:t>.</a:t>
          </a:r>
          <a:endParaRPr lang="ko-KR" altLang="en-US" sz="2000" dirty="0"/>
        </a:p>
      </dgm:t>
    </dgm:pt>
    <dgm:pt modelId="{CF79CCBF-CE99-4666-8E6E-854412531CAF}" type="parTrans" cxnId="{FF42472F-578D-4E57-B923-594F8A6F1BF4}">
      <dgm:prSet/>
      <dgm:spPr/>
      <dgm:t>
        <a:bodyPr/>
        <a:lstStyle/>
        <a:p>
          <a:pPr latinLnBrk="1"/>
          <a:endParaRPr lang="ko-KR" altLang="en-US"/>
        </a:p>
      </dgm:t>
    </dgm:pt>
    <dgm:pt modelId="{E9136AC5-4ACE-433A-B2E2-9C494AA6ABFC}" type="sibTrans" cxnId="{FF42472F-578D-4E57-B923-594F8A6F1BF4}">
      <dgm:prSet/>
      <dgm:spPr/>
      <dgm:t>
        <a:bodyPr/>
        <a:lstStyle/>
        <a:p>
          <a:pPr latinLnBrk="1"/>
          <a:endParaRPr lang="ko-KR" altLang="en-US"/>
        </a:p>
      </dgm:t>
    </dgm:pt>
    <dgm:pt modelId="{5445F837-9ACA-464A-A0FD-C50B963C271D}" type="pres">
      <dgm:prSet presAssocID="{50C61184-57D5-45C9-8E0D-EE99E7CF0AA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GB"/>
        </a:p>
      </dgm:t>
    </dgm:pt>
    <dgm:pt modelId="{072F8693-84F0-43FF-B103-A26913E92313}" type="pres">
      <dgm:prSet presAssocID="{50C61184-57D5-45C9-8E0D-EE99E7CF0AA0}" presName="Name1" presStyleCnt="0"/>
      <dgm:spPr/>
    </dgm:pt>
    <dgm:pt modelId="{98BB72A2-1CB9-40C3-937B-0C57A06B7BE7}" type="pres">
      <dgm:prSet presAssocID="{50C61184-57D5-45C9-8E0D-EE99E7CF0AA0}" presName="cycle" presStyleCnt="0"/>
      <dgm:spPr/>
    </dgm:pt>
    <dgm:pt modelId="{B02074CC-C3A0-4C3D-BA73-D00A508BAC52}" type="pres">
      <dgm:prSet presAssocID="{50C61184-57D5-45C9-8E0D-EE99E7CF0AA0}" presName="srcNode" presStyleLbl="node1" presStyleIdx="0" presStyleCnt="3"/>
      <dgm:spPr/>
    </dgm:pt>
    <dgm:pt modelId="{95A0CA87-CF1D-4C31-AEBE-CD573A4E545E}" type="pres">
      <dgm:prSet presAssocID="{50C61184-57D5-45C9-8E0D-EE99E7CF0AA0}" presName="conn" presStyleLbl="parChTrans1D2" presStyleIdx="0" presStyleCnt="1"/>
      <dgm:spPr/>
      <dgm:t>
        <a:bodyPr/>
        <a:lstStyle/>
        <a:p>
          <a:endParaRPr lang="en-GB"/>
        </a:p>
      </dgm:t>
    </dgm:pt>
    <dgm:pt modelId="{4CEEF38B-8B34-4A74-B260-72D5E0C8DA70}" type="pres">
      <dgm:prSet presAssocID="{50C61184-57D5-45C9-8E0D-EE99E7CF0AA0}" presName="extraNode" presStyleLbl="node1" presStyleIdx="0" presStyleCnt="3"/>
      <dgm:spPr/>
    </dgm:pt>
    <dgm:pt modelId="{23258D31-A1F1-4A36-AC98-59720CACA453}" type="pres">
      <dgm:prSet presAssocID="{50C61184-57D5-45C9-8E0D-EE99E7CF0AA0}" presName="dstNode" presStyleLbl="node1" presStyleIdx="0" presStyleCnt="3"/>
      <dgm:spPr/>
    </dgm:pt>
    <dgm:pt modelId="{0F892704-70E1-48EC-B52A-9205DFF66A8D}" type="pres">
      <dgm:prSet presAssocID="{93DC9451-7BEC-4C87-89C9-C579153E000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774945-D6DA-46DB-A1EE-BF6DB9F54BE7}" type="pres">
      <dgm:prSet presAssocID="{93DC9451-7BEC-4C87-89C9-C579153E000B}" presName="accent_1" presStyleCnt="0"/>
      <dgm:spPr/>
    </dgm:pt>
    <dgm:pt modelId="{F9CE1231-A4EF-4E0C-9C33-D269058024AA}" type="pres">
      <dgm:prSet presAssocID="{93DC9451-7BEC-4C87-89C9-C579153E000B}" presName="accentRepeatNode" presStyleLbl="solidFgAcc1" presStyleIdx="0" presStyleCnt="3"/>
      <dgm:spPr/>
    </dgm:pt>
    <dgm:pt modelId="{65B7DF7F-A8C7-42BF-9F6E-8B59C3881C98}" type="pres">
      <dgm:prSet presAssocID="{95C16AEB-B232-4CC4-BF89-7D5081F61CA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65657B-F8D1-44AE-981E-4AEDA64C74E8}" type="pres">
      <dgm:prSet presAssocID="{95C16AEB-B232-4CC4-BF89-7D5081F61CA5}" presName="accent_2" presStyleCnt="0"/>
      <dgm:spPr/>
    </dgm:pt>
    <dgm:pt modelId="{A208AB0D-50A4-4563-9E02-1286885D4E1A}" type="pres">
      <dgm:prSet presAssocID="{95C16AEB-B232-4CC4-BF89-7D5081F61CA5}" presName="accentRepeatNode" presStyleLbl="solidFgAcc1" presStyleIdx="1" presStyleCnt="3"/>
      <dgm:spPr/>
    </dgm:pt>
    <dgm:pt modelId="{A0B9C04A-E501-4B09-A1B7-DC73BFF641D7}" type="pres">
      <dgm:prSet presAssocID="{E0761F35-265C-4DDF-BB9C-B3837653A9B7}" presName="text_3" presStyleLbl="node1" presStyleIdx="2" presStyleCnt="3" custLinFactNeighborX="531" custLinFactNeighborY="437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D72D1EC-5113-4564-B645-D8656637FA39}" type="pres">
      <dgm:prSet presAssocID="{E0761F35-265C-4DDF-BB9C-B3837653A9B7}" presName="accent_3" presStyleCnt="0"/>
      <dgm:spPr/>
    </dgm:pt>
    <dgm:pt modelId="{DF1055CB-5CE4-45AD-AFC9-E112802A693A}" type="pres">
      <dgm:prSet presAssocID="{E0761F35-265C-4DDF-BB9C-B3837653A9B7}" presName="accentRepeatNode" presStyleLbl="solidFgAcc1" presStyleIdx="2" presStyleCnt="3"/>
      <dgm:spPr/>
    </dgm:pt>
  </dgm:ptLst>
  <dgm:cxnLst>
    <dgm:cxn modelId="{745DDB06-5DFF-4931-9E57-CBC662EFC199}" type="presOf" srcId="{E0761F35-265C-4DDF-BB9C-B3837653A9B7}" destId="{A0B9C04A-E501-4B09-A1B7-DC73BFF641D7}" srcOrd="0" destOrd="0" presId="urn:microsoft.com/office/officeart/2008/layout/VerticalCurvedList"/>
    <dgm:cxn modelId="{A2E6949F-AC78-407B-99C8-6CE4C4468AEE}" type="presOf" srcId="{50C61184-57D5-45C9-8E0D-EE99E7CF0AA0}" destId="{5445F837-9ACA-464A-A0FD-C50B963C271D}" srcOrd="0" destOrd="0" presId="urn:microsoft.com/office/officeart/2008/layout/VerticalCurvedList"/>
    <dgm:cxn modelId="{02849B6C-ADF7-44B3-AEEA-A0A2C24DC7A8}" srcId="{50C61184-57D5-45C9-8E0D-EE99E7CF0AA0}" destId="{95C16AEB-B232-4CC4-BF89-7D5081F61CA5}" srcOrd="1" destOrd="0" parTransId="{993E3B08-BA8F-4B48-8769-EB47CD0999AD}" sibTransId="{8D882178-D23C-4528-82FF-11800B74AA2D}"/>
    <dgm:cxn modelId="{797CA7AB-B0C1-482F-9CE7-302D1AFC2868}" type="presOf" srcId="{93DC9451-7BEC-4C87-89C9-C579153E000B}" destId="{0F892704-70E1-48EC-B52A-9205DFF66A8D}" srcOrd="0" destOrd="0" presId="urn:microsoft.com/office/officeart/2008/layout/VerticalCurvedList"/>
    <dgm:cxn modelId="{6A4A02E2-8BEB-4920-B87F-AD739005144D}" type="presOf" srcId="{95C16AEB-B232-4CC4-BF89-7D5081F61CA5}" destId="{65B7DF7F-A8C7-42BF-9F6E-8B59C3881C98}" srcOrd="0" destOrd="0" presId="urn:microsoft.com/office/officeart/2008/layout/VerticalCurvedList"/>
    <dgm:cxn modelId="{3BA45E3F-BE4B-4DE3-B0D6-C0265BD32590}" srcId="{50C61184-57D5-45C9-8E0D-EE99E7CF0AA0}" destId="{93DC9451-7BEC-4C87-89C9-C579153E000B}" srcOrd="0" destOrd="0" parTransId="{FB3B6931-A15A-4F32-ABAE-99C90AFBF61B}" sibTransId="{659DC223-361E-4F6A-920C-05336213DE19}"/>
    <dgm:cxn modelId="{FF42472F-578D-4E57-B923-594F8A6F1BF4}" srcId="{50C61184-57D5-45C9-8E0D-EE99E7CF0AA0}" destId="{E0761F35-265C-4DDF-BB9C-B3837653A9B7}" srcOrd="2" destOrd="0" parTransId="{CF79CCBF-CE99-4666-8E6E-854412531CAF}" sibTransId="{E9136AC5-4ACE-433A-B2E2-9C494AA6ABFC}"/>
    <dgm:cxn modelId="{418107BB-D6A9-459F-A036-BD968B9C0D00}" type="presOf" srcId="{659DC223-361E-4F6A-920C-05336213DE19}" destId="{95A0CA87-CF1D-4C31-AEBE-CD573A4E545E}" srcOrd="0" destOrd="0" presId="urn:microsoft.com/office/officeart/2008/layout/VerticalCurvedList"/>
    <dgm:cxn modelId="{B51A721F-61A0-49DD-BC81-F15AF2409D21}" type="presParOf" srcId="{5445F837-9ACA-464A-A0FD-C50B963C271D}" destId="{072F8693-84F0-43FF-B103-A26913E92313}" srcOrd="0" destOrd="0" presId="urn:microsoft.com/office/officeart/2008/layout/VerticalCurvedList"/>
    <dgm:cxn modelId="{ABDA2FBF-760B-4DAF-A126-ABB77B6E2323}" type="presParOf" srcId="{072F8693-84F0-43FF-B103-A26913E92313}" destId="{98BB72A2-1CB9-40C3-937B-0C57A06B7BE7}" srcOrd="0" destOrd="0" presId="urn:microsoft.com/office/officeart/2008/layout/VerticalCurvedList"/>
    <dgm:cxn modelId="{FAF21BBE-972F-4589-85B9-3BA900A7F540}" type="presParOf" srcId="{98BB72A2-1CB9-40C3-937B-0C57A06B7BE7}" destId="{B02074CC-C3A0-4C3D-BA73-D00A508BAC52}" srcOrd="0" destOrd="0" presId="urn:microsoft.com/office/officeart/2008/layout/VerticalCurvedList"/>
    <dgm:cxn modelId="{A061F8BD-946A-49C5-8599-7DA943F618FC}" type="presParOf" srcId="{98BB72A2-1CB9-40C3-937B-0C57A06B7BE7}" destId="{95A0CA87-CF1D-4C31-AEBE-CD573A4E545E}" srcOrd="1" destOrd="0" presId="urn:microsoft.com/office/officeart/2008/layout/VerticalCurvedList"/>
    <dgm:cxn modelId="{B144E477-3D1C-4A9C-8467-8DADA7990F3C}" type="presParOf" srcId="{98BB72A2-1CB9-40C3-937B-0C57A06B7BE7}" destId="{4CEEF38B-8B34-4A74-B260-72D5E0C8DA70}" srcOrd="2" destOrd="0" presId="urn:microsoft.com/office/officeart/2008/layout/VerticalCurvedList"/>
    <dgm:cxn modelId="{68DF5569-5550-4D17-A94C-4625B251A955}" type="presParOf" srcId="{98BB72A2-1CB9-40C3-937B-0C57A06B7BE7}" destId="{23258D31-A1F1-4A36-AC98-59720CACA453}" srcOrd="3" destOrd="0" presId="urn:microsoft.com/office/officeart/2008/layout/VerticalCurvedList"/>
    <dgm:cxn modelId="{C589A1B6-E0A7-4B37-A6C8-DF0A056CE220}" type="presParOf" srcId="{072F8693-84F0-43FF-B103-A26913E92313}" destId="{0F892704-70E1-48EC-B52A-9205DFF66A8D}" srcOrd="1" destOrd="0" presId="urn:microsoft.com/office/officeart/2008/layout/VerticalCurvedList"/>
    <dgm:cxn modelId="{D3DFB00A-22DE-4D67-85A3-1CA54E392717}" type="presParOf" srcId="{072F8693-84F0-43FF-B103-A26913E92313}" destId="{E5774945-D6DA-46DB-A1EE-BF6DB9F54BE7}" srcOrd="2" destOrd="0" presId="urn:microsoft.com/office/officeart/2008/layout/VerticalCurvedList"/>
    <dgm:cxn modelId="{B2008B01-D5A4-4ECC-9405-13C462E2B934}" type="presParOf" srcId="{E5774945-D6DA-46DB-A1EE-BF6DB9F54BE7}" destId="{F9CE1231-A4EF-4E0C-9C33-D269058024AA}" srcOrd="0" destOrd="0" presId="urn:microsoft.com/office/officeart/2008/layout/VerticalCurvedList"/>
    <dgm:cxn modelId="{7FB7031D-D198-4595-97F3-9CD799F680E1}" type="presParOf" srcId="{072F8693-84F0-43FF-B103-A26913E92313}" destId="{65B7DF7F-A8C7-42BF-9F6E-8B59C3881C98}" srcOrd="3" destOrd="0" presId="urn:microsoft.com/office/officeart/2008/layout/VerticalCurvedList"/>
    <dgm:cxn modelId="{23A705E6-3649-4553-9C1A-20619C046C11}" type="presParOf" srcId="{072F8693-84F0-43FF-B103-A26913E92313}" destId="{9565657B-F8D1-44AE-981E-4AEDA64C74E8}" srcOrd="4" destOrd="0" presId="urn:microsoft.com/office/officeart/2008/layout/VerticalCurvedList"/>
    <dgm:cxn modelId="{60D0122C-9072-4427-9D9D-FA24C6758ED9}" type="presParOf" srcId="{9565657B-F8D1-44AE-981E-4AEDA64C74E8}" destId="{A208AB0D-50A4-4563-9E02-1286885D4E1A}" srcOrd="0" destOrd="0" presId="urn:microsoft.com/office/officeart/2008/layout/VerticalCurvedList"/>
    <dgm:cxn modelId="{EC91C4E9-2F0E-40BF-A4DE-305E53351FC9}" type="presParOf" srcId="{072F8693-84F0-43FF-B103-A26913E92313}" destId="{A0B9C04A-E501-4B09-A1B7-DC73BFF641D7}" srcOrd="5" destOrd="0" presId="urn:microsoft.com/office/officeart/2008/layout/VerticalCurvedList"/>
    <dgm:cxn modelId="{E5208F7D-9FB6-4457-A207-41535CFEBAEB}" type="presParOf" srcId="{072F8693-84F0-43FF-B103-A26913E92313}" destId="{8D72D1EC-5113-4564-B645-D8656637FA39}" srcOrd="6" destOrd="0" presId="urn:microsoft.com/office/officeart/2008/layout/VerticalCurvedList"/>
    <dgm:cxn modelId="{B6D85896-393F-4B0B-9ED8-BA745321CE28}" type="presParOf" srcId="{8D72D1EC-5113-4564-B645-D8656637FA39}" destId="{DF1055CB-5CE4-45AD-AFC9-E112802A693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F5A923-69D2-44D9-9138-8D52D67F192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3B2196E-F137-4587-BB27-BB18EEB2D108}">
      <dgm:prSet phldrT="[텍스트]" custT="1"/>
      <dgm:spPr/>
      <dgm:t>
        <a:bodyPr/>
        <a:lstStyle/>
        <a:p>
          <a:pPr latinLnBrk="1"/>
          <a:r>
            <a:rPr lang="ko-KR" altLang="en-US" sz="1800" b="1" dirty="0" err="1" smtClean="0"/>
            <a:t>검색어</a:t>
          </a:r>
          <a:r>
            <a:rPr lang="ko-KR" altLang="en-US" sz="1800" b="1" dirty="0" smtClean="0"/>
            <a:t> 기반 </a:t>
          </a:r>
          <a:r>
            <a:rPr lang="ko-KR" altLang="en-US" sz="1800" b="1" dirty="0" err="1" smtClean="0"/>
            <a:t>필터링</a:t>
          </a:r>
          <a:endParaRPr lang="ko-KR" altLang="en-US" sz="1800" b="1" dirty="0"/>
        </a:p>
      </dgm:t>
    </dgm:pt>
    <dgm:pt modelId="{62E8AB13-8446-435E-A3C3-E857BC112AE5}" type="parTrans" cxnId="{534593D2-4F27-45FF-BAD2-71D3358CCB3C}">
      <dgm:prSet/>
      <dgm:spPr/>
      <dgm:t>
        <a:bodyPr/>
        <a:lstStyle/>
        <a:p>
          <a:pPr latinLnBrk="1"/>
          <a:endParaRPr lang="ko-KR" altLang="en-US"/>
        </a:p>
      </dgm:t>
    </dgm:pt>
    <dgm:pt modelId="{751EA4FE-E6FA-4E41-B886-753D0ECDC365}" type="sibTrans" cxnId="{534593D2-4F27-45FF-BAD2-71D3358CCB3C}">
      <dgm:prSet/>
      <dgm:spPr/>
      <dgm:t>
        <a:bodyPr/>
        <a:lstStyle/>
        <a:p>
          <a:pPr latinLnBrk="1"/>
          <a:endParaRPr lang="ko-KR" altLang="en-US"/>
        </a:p>
      </dgm:t>
    </dgm:pt>
    <dgm:pt modelId="{AED187F1-932B-44CF-9B8F-C1C18BD6C707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해시</a:t>
          </a:r>
          <a:r>
            <a:rPr lang="en-US" altLang="ko-KR" sz="1800" b="1" dirty="0" smtClean="0"/>
            <a:t>(Hash) </a:t>
          </a:r>
          <a:r>
            <a:rPr lang="ko-KR" altLang="en-US" sz="1800" b="1" dirty="0" smtClean="0"/>
            <a:t>기반 </a:t>
          </a:r>
          <a:r>
            <a:rPr lang="ko-KR" altLang="en-US" sz="1800" b="1" dirty="0" err="1" smtClean="0"/>
            <a:t>필터링</a:t>
          </a:r>
          <a:endParaRPr lang="ko-KR" altLang="en-US" sz="1800" b="1" dirty="0"/>
        </a:p>
      </dgm:t>
    </dgm:pt>
    <dgm:pt modelId="{A23EC0FA-25A5-4D3B-AF02-33BFE5C59095}" type="parTrans" cxnId="{D5AFD951-9816-49E0-9BB3-ABB4D7A4E720}">
      <dgm:prSet/>
      <dgm:spPr/>
      <dgm:t>
        <a:bodyPr/>
        <a:lstStyle/>
        <a:p>
          <a:pPr latinLnBrk="1"/>
          <a:endParaRPr lang="ko-KR" altLang="en-US"/>
        </a:p>
      </dgm:t>
    </dgm:pt>
    <dgm:pt modelId="{D2602D14-E054-4D79-BB80-FDBEDE18AF57}" type="sibTrans" cxnId="{D5AFD951-9816-49E0-9BB3-ABB4D7A4E720}">
      <dgm:prSet/>
      <dgm:spPr/>
      <dgm:t>
        <a:bodyPr/>
        <a:lstStyle/>
        <a:p>
          <a:pPr latinLnBrk="1"/>
          <a:endParaRPr lang="ko-KR" altLang="en-US"/>
        </a:p>
      </dgm:t>
    </dgm:pt>
    <dgm:pt modelId="{90DBAB3C-B8FB-411A-9B73-7D596084777D}">
      <dgm:prSet phldrT="[텍스트]" custT="1"/>
      <dgm:spPr/>
      <dgm:t>
        <a:bodyPr/>
        <a:lstStyle/>
        <a:p>
          <a:pPr latinLnBrk="1"/>
          <a:r>
            <a:rPr lang="ko-KR" altLang="en-US" sz="1800" b="1" dirty="0" smtClean="0"/>
            <a:t>특징 기반 </a:t>
          </a:r>
          <a:r>
            <a:rPr lang="ko-KR" altLang="en-US" sz="1800" b="1" dirty="0" err="1" smtClean="0"/>
            <a:t>필터링</a:t>
          </a:r>
          <a:endParaRPr lang="ko-KR" altLang="en-US" sz="1800" b="1" dirty="0"/>
        </a:p>
      </dgm:t>
    </dgm:pt>
    <dgm:pt modelId="{CDAF7541-8F86-4F20-9B53-3C5946DE28DC}" type="parTrans" cxnId="{B290655F-3810-4956-ABD5-D8C637FAC8CE}">
      <dgm:prSet/>
      <dgm:spPr/>
      <dgm:t>
        <a:bodyPr/>
        <a:lstStyle/>
        <a:p>
          <a:pPr latinLnBrk="1"/>
          <a:endParaRPr lang="ko-KR" altLang="en-US"/>
        </a:p>
      </dgm:t>
    </dgm:pt>
    <dgm:pt modelId="{D85E91F1-B830-4ADE-A87F-3D87A999EDA5}" type="sibTrans" cxnId="{B290655F-3810-4956-ABD5-D8C637FAC8CE}">
      <dgm:prSet/>
      <dgm:spPr/>
      <dgm:t>
        <a:bodyPr/>
        <a:lstStyle/>
        <a:p>
          <a:pPr latinLnBrk="1"/>
          <a:endParaRPr lang="ko-KR" altLang="en-US"/>
        </a:p>
      </dgm:t>
    </dgm:pt>
    <dgm:pt modelId="{CA0A899F-F7DE-4C81-A85E-51033A53EEB1}">
      <dgm:prSet/>
      <dgm:spPr/>
      <dgm:t>
        <a:bodyPr/>
        <a:lstStyle/>
        <a:p>
          <a:pPr latinLnBrk="1"/>
          <a:r>
            <a:rPr lang="ko-KR" altLang="en-US" dirty="0" smtClean="0"/>
            <a:t>제목 </a:t>
          </a:r>
          <a:r>
            <a:rPr lang="ko-KR" altLang="en-US" dirty="0" err="1" smtClean="0"/>
            <a:t>필터링</a:t>
          </a:r>
          <a:endParaRPr lang="ko-KR" altLang="en-US" dirty="0"/>
        </a:p>
      </dgm:t>
    </dgm:pt>
    <dgm:pt modelId="{B26B54FB-3AAC-4D20-95D9-8C4B386D10A7}" type="parTrans" cxnId="{D428DA7D-BBA3-4337-AA2F-669B30F06050}">
      <dgm:prSet/>
      <dgm:spPr/>
      <dgm:t>
        <a:bodyPr/>
        <a:lstStyle/>
        <a:p>
          <a:pPr latinLnBrk="1"/>
          <a:endParaRPr lang="ko-KR" altLang="en-US"/>
        </a:p>
      </dgm:t>
    </dgm:pt>
    <dgm:pt modelId="{E0FDB0B7-9250-4198-9BBE-0DAA623596E7}" type="sibTrans" cxnId="{D428DA7D-BBA3-4337-AA2F-669B30F06050}">
      <dgm:prSet/>
      <dgm:spPr/>
      <dgm:t>
        <a:bodyPr/>
        <a:lstStyle/>
        <a:p>
          <a:pPr latinLnBrk="1"/>
          <a:endParaRPr lang="ko-KR" altLang="en-US"/>
        </a:p>
      </dgm:t>
    </dgm:pt>
    <dgm:pt modelId="{9CF3939C-9257-4D1F-A212-7B687A09568F}">
      <dgm:prSet/>
      <dgm:spPr/>
      <dgm:t>
        <a:bodyPr/>
        <a:lstStyle/>
        <a:p>
          <a:pPr latinLnBrk="1"/>
          <a:r>
            <a:rPr lang="ko-KR" altLang="en-US" dirty="0" smtClean="0"/>
            <a:t>문자열 비교 방식</a:t>
          </a:r>
          <a:endParaRPr lang="ko-KR" altLang="en-US" dirty="0"/>
        </a:p>
      </dgm:t>
    </dgm:pt>
    <dgm:pt modelId="{47062C64-5967-4C95-9F60-4C3E71CACA9D}" type="parTrans" cxnId="{DB260402-9665-4F4D-885A-C6D45B3A8BA2}">
      <dgm:prSet/>
      <dgm:spPr/>
      <dgm:t>
        <a:bodyPr/>
        <a:lstStyle/>
        <a:p>
          <a:pPr latinLnBrk="1"/>
          <a:endParaRPr lang="ko-KR" altLang="en-US"/>
        </a:p>
      </dgm:t>
    </dgm:pt>
    <dgm:pt modelId="{A388394A-D74E-4DDB-9633-B28E4C8BC98B}" type="sibTrans" cxnId="{DB260402-9665-4F4D-885A-C6D45B3A8BA2}">
      <dgm:prSet/>
      <dgm:spPr/>
      <dgm:t>
        <a:bodyPr/>
        <a:lstStyle/>
        <a:p>
          <a:pPr latinLnBrk="1"/>
          <a:endParaRPr lang="ko-KR" altLang="en-US"/>
        </a:p>
      </dgm:t>
    </dgm:pt>
    <dgm:pt modelId="{A9ACA486-7EE2-4646-AFE3-C7F2317C8687}">
      <dgm:prSet/>
      <dgm:spPr/>
      <dgm:t>
        <a:bodyPr/>
        <a:lstStyle/>
        <a:p>
          <a:pPr latinLnBrk="1"/>
          <a:r>
            <a:rPr lang="ko-KR" altLang="en-US" dirty="0" smtClean="0"/>
            <a:t>특정 유형의 파일 </a:t>
          </a:r>
          <a:r>
            <a:rPr lang="ko-KR" altLang="en-US" dirty="0" err="1" smtClean="0"/>
            <a:t>필터링</a:t>
          </a:r>
          <a:endParaRPr lang="ko-KR" altLang="en-US" dirty="0"/>
        </a:p>
      </dgm:t>
    </dgm:pt>
    <dgm:pt modelId="{92C0C8C1-DB1F-4F8E-BAF7-673278844C69}" type="parTrans" cxnId="{27002F68-B7E0-43A4-BDF8-92F2A14EC819}">
      <dgm:prSet/>
      <dgm:spPr/>
      <dgm:t>
        <a:bodyPr/>
        <a:lstStyle/>
        <a:p>
          <a:pPr latinLnBrk="1"/>
          <a:endParaRPr lang="ko-KR" altLang="en-US"/>
        </a:p>
      </dgm:t>
    </dgm:pt>
    <dgm:pt modelId="{5EBA2114-CFEF-4E71-8226-8620554F54FB}" type="sibTrans" cxnId="{27002F68-B7E0-43A4-BDF8-92F2A14EC819}">
      <dgm:prSet/>
      <dgm:spPr/>
      <dgm:t>
        <a:bodyPr/>
        <a:lstStyle/>
        <a:p>
          <a:pPr latinLnBrk="1"/>
          <a:endParaRPr lang="ko-KR" altLang="en-US"/>
        </a:p>
      </dgm:t>
    </dgm:pt>
    <dgm:pt modelId="{9332F043-87CB-4072-9271-FFFC5ABD7211}">
      <dgm:prSet/>
      <dgm:spPr/>
      <dgm:t>
        <a:bodyPr/>
        <a:lstStyle/>
        <a:p>
          <a:pPr latinLnBrk="1"/>
          <a:r>
            <a:rPr lang="ko-KR" altLang="en-US" dirty="0" smtClean="0"/>
            <a:t>파일 고유의 </a:t>
          </a:r>
          <a:r>
            <a:rPr lang="ko-KR" altLang="en-US" dirty="0" err="1" smtClean="0"/>
            <a:t>해시값을</a:t>
          </a:r>
          <a:r>
            <a:rPr lang="ko-KR" altLang="en-US" dirty="0" smtClean="0"/>
            <a:t> 이용한 저작물 인식</a:t>
          </a:r>
          <a:r>
            <a:rPr lang="en-US" altLang="ko-KR" dirty="0" smtClean="0"/>
            <a:t>/</a:t>
          </a:r>
          <a:r>
            <a:rPr lang="ko-KR" altLang="en-US" dirty="0" smtClean="0"/>
            <a:t>차단 방법</a:t>
          </a:r>
          <a:endParaRPr lang="ko-KR" altLang="en-US" dirty="0"/>
        </a:p>
      </dgm:t>
    </dgm:pt>
    <dgm:pt modelId="{9CB51D4E-0811-4E77-AC58-A2DFAD9415A8}" type="parTrans" cxnId="{6288751B-537B-4B63-A6A5-54BC5A1CDFB3}">
      <dgm:prSet/>
      <dgm:spPr/>
      <dgm:t>
        <a:bodyPr/>
        <a:lstStyle/>
        <a:p>
          <a:pPr latinLnBrk="1"/>
          <a:endParaRPr lang="ko-KR" altLang="en-US"/>
        </a:p>
      </dgm:t>
    </dgm:pt>
    <dgm:pt modelId="{9A81F244-1ECA-41EF-BBD8-9B90B54037A4}" type="sibTrans" cxnId="{6288751B-537B-4B63-A6A5-54BC5A1CDFB3}">
      <dgm:prSet/>
      <dgm:spPr/>
      <dgm:t>
        <a:bodyPr/>
        <a:lstStyle/>
        <a:p>
          <a:pPr latinLnBrk="1"/>
          <a:endParaRPr lang="ko-KR" altLang="en-US"/>
        </a:p>
      </dgm:t>
    </dgm:pt>
    <dgm:pt modelId="{DB2EA0AE-0F6F-455B-A1AC-1ACE84116239}">
      <dgm:prSet/>
      <dgm:spPr/>
      <dgm:t>
        <a:bodyPr/>
        <a:lstStyle/>
        <a:p>
          <a:pPr latinLnBrk="1"/>
          <a:r>
            <a:rPr lang="ko-KR" altLang="en-US" dirty="0" smtClean="0"/>
            <a:t>음악</a:t>
          </a:r>
          <a:r>
            <a:rPr lang="en-US" altLang="ko-KR" dirty="0" smtClean="0"/>
            <a:t>, </a:t>
          </a:r>
          <a:r>
            <a:rPr lang="ko-KR" altLang="en-US" dirty="0" smtClean="0"/>
            <a:t>영화 원본 파일의 고유한 특성</a:t>
          </a:r>
          <a:r>
            <a:rPr lang="en-US" altLang="ko-KR" dirty="0" smtClean="0"/>
            <a:t>(DNA)</a:t>
          </a:r>
          <a:r>
            <a:rPr lang="ko-KR" altLang="en-US" dirty="0" smtClean="0"/>
            <a:t>을 이용한 저작물 인식</a:t>
          </a:r>
          <a:r>
            <a:rPr lang="en-US" altLang="ko-KR" dirty="0" smtClean="0"/>
            <a:t>/</a:t>
          </a:r>
          <a:r>
            <a:rPr lang="ko-KR" altLang="en-US" dirty="0" smtClean="0"/>
            <a:t>차단 방법</a:t>
          </a:r>
          <a:endParaRPr lang="ko-KR" altLang="en-US" dirty="0"/>
        </a:p>
      </dgm:t>
    </dgm:pt>
    <dgm:pt modelId="{91FBDCCB-65C1-4F3C-A2C5-F935BB5E0691}" type="parTrans" cxnId="{77875443-4ADC-475D-A5AC-8674F9A86483}">
      <dgm:prSet/>
      <dgm:spPr/>
      <dgm:t>
        <a:bodyPr/>
        <a:lstStyle/>
        <a:p>
          <a:pPr latinLnBrk="1"/>
          <a:endParaRPr lang="ko-KR" altLang="en-US"/>
        </a:p>
      </dgm:t>
    </dgm:pt>
    <dgm:pt modelId="{DF29E917-870B-44EA-95AA-2A920158F9E7}" type="sibTrans" cxnId="{77875443-4ADC-475D-A5AC-8674F9A86483}">
      <dgm:prSet/>
      <dgm:spPr/>
      <dgm:t>
        <a:bodyPr/>
        <a:lstStyle/>
        <a:p>
          <a:pPr latinLnBrk="1"/>
          <a:endParaRPr lang="ko-KR" altLang="en-US"/>
        </a:p>
      </dgm:t>
    </dgm:pt>
    <dgm:pt modelId="{3AE056EF-DB9E-4F2C-999C-494D3071FBE3}" type="pres">
      <dgm:prSet presAssocID="{AEF5A923-69D2-44D9-9138-8D52D67F192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9FF99BF-203C-4DF7-A8A9-D267DABA6861}" type="pres">
      <dgm:prSet presAssocID="{53B2196E-F137-4587-BB27-BB18EEB2D108}" presName="parentLin" presStyleCnt="0"/>
      <dgm:spPr/>
    </dgm:pt>
    <dgm:pt modelId="{472BAE2F-EFE8-47CA-8411-98F9EB95B5CB}" type="pres">
      <dgm:prSet presAssocID="{53B2196E-F137-4587-BB27-BB18EEB2D108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3766D8B8-C7E4-4A28-9000-64CF48967335}" type="pres">
      <dgm:prSet presAssocID="{53B2196E-F137-4587-BB27-BB18EEB2D10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83E4A7-4A0E-4D59-94EF-4F3A3533F45F}" type="pres">
      <dgm:prSet presAssocID="{53B2196E-F137-4587-BB27-BB18EEB2D108}" presName="negativeSpace" presStyleCnt="0"/>
      <dgm:spPr/>
    </dgm:pt>
    <dgm:pt modelId="{7DDEEBA6-884F-48E3-BCD0-2E0159537E03}" type="pres">
      <dgm:prSet presAssocID="{53B2196E-F137-4587-BB27-BB18EEB2D10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2D7D06B-A698-41E5-A9BF-F309E3F2D955}" type="pres">
      <dgm:prSet presAssocID="{751EA4FE-E6FA-4E41-B886-753D0ECDC365}" presName="spaceBetweenRectangles" presStyleCnt="0"/>
      <dgm:spPr/>
    </dgm:pt>
    <dgm:pt modelId="{FFD8527E-A5DB-4866-A5DD-025F45203C1B}" type="pres">
      <dgm:prSet presAssocID="{AED187F1-932B-44CF-9B8F-C1C18BD6C707}" presName="parentLin" presStyleCnt="0"/>
      <dgm:spPr/>
    </dgm:pt>
    <dgm:pt modelId="{F4DCC0DE-72CC-4FA6-B7BA-0006AD79D30B}" type="pres">
      <dgm:prSet presAssocID="{AED187F1-932B-44CF-9B8F-C1C18BD6C707}" presName="parentLeftMargin" presStyleLbl="node1" presStyleIdx="0" presStyleCnt="3"/>
      <dgm:spPr/>
      <dgm:t>
        <a:bodyPr/>
        <a:lstStyle/>
        <a:p>
          <a:endParaRPr lang="en-GB"/>
        </a:p>
      </dgm:t>
    </dgm:pt>
    <dgm:pt modelId="{261FD965-132D-41B7-8363-3ED251ED2CF1}" type="pres">
      <dgm:prSet presAssocID="{AED187F1-932B-44CF-9B8F-C1C18BD6C70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7DF069-97A4-4B4C-A343-0AC959236DD4}" type="pres">
      <dgm:prSet presAssocID="{AED187F1-932B-44CF-9B8F-C1C18BD6C707}" presName="negativeSpace" presStyleCnt="0"/>
      <dgm:spPr/>
    </dgm:pt>
    <dgm:pt modelId="{332878EE-8D19-4F7B-B843-97CEE0B75744}" type="pres">
      <dgm:prSet presAssocID="{AED187F1-932B-44CF-9B8F-C1C18BD6C70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52133F-A45F-4ED4-8CFC-57870C079A5B}" type="pres">
      <dgm:prSet presAssocID="{D2602D14-E054-4D79-BB80-FDBEDE18AF57}" presName="spaceBetweenRectangles" presStyleCnt="0"/>
      <dgm:spPr/>
    </dgm:pt>
    <dgm:pt modelId="{8C6CE4D4-A920-429C-8DE0-5179875FEB98}" type="pres">
      <dgm:prSet presAssocID="{90DBAB3C-B8FB-411A-9B73-7D596084777D}" presName="parentLin" presStyleCnt="0"/>
      <dgm:spPr/>
    </dgm:pt>
    <dgm:pt modelId="{77047075-4736-4D72-8C15-8024BE62F4B8}" type="pres">
      <dgm:prSet presAssocID="{90DBAB3C-B8FB-411A-9B73-7D596084777D}" presName="parentLeftMargin" presStyleLbl="node1" presStyleIdx="1" presStyleCnt="3"/>
      <dgm:spPr/>
      <dgm:t>
        <a:bodyPr/>
        <a:lstStyle/>
        <a:p>
          <a:endParaRPr lang="en-GB"/>
        </a:p>
      </dgm:t>
    </dgm:pt>
    <dgm:pt modelId="{7B8A7E26-44C2-45B5-8E89-8D5DF7BAF947}" type="pres">
      <dgm:prSet presAssocID="{90DBAB3C-B8FB-411A-9B73-7D596084777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9D466F-7E83-4F1B-951D-6862B46461A1}" type="pres">
      <dgm:prSet presAssocID="{90DBAB3C-B8FB-411A-9B73-7D596084777D}" presName="negativeSpace" presStyleCnt="0"/>
      <dgm:spPr/>
    </dgm:pt>
    <dgm:pt modelId="{E5B1BE70-70F2-447F-8E4C-F630F0DB0A15}" type="pres">
      <dgm:prSet presAssocID="{90DBAB3C-B8FB-411A-9B73-7D596084777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5041A74-C679-4FC9-AFE7-AC13F57EE11A}" type="presOf" srcId="{AED187F1-932B-44CF-9B8F-C1C18BD6C707}" destId="{261FD965-132D-41B7-8363-3ED251ED2CF1}" srcOrd="1" destOrd="0" presId="urn:microsoft.com/office/officeart/2005/8/layout/list1"/>
    <dgm:cxn modelId="{534593D2-4F27-45FF-BAD2-71D3358CCB3C}" srcId="{AEF5A923-69D2-44D9-9138-8D52D67F1922}" destId="{53B2196E-F137-4587-BB27-BB18EEB2D108}" srcOrd="0" destOrd="0" parTransId="{62E8AB13-8446-435E-A3C3-E857BC112AE5}" sibTransId="{751EA4FE-E6FA-4E41-B886-753D0ECDC365}"/>
    <dgm:cxn modelId="{D428DA7D-BBA3-4337-AA2F-669B30F06050}" srcId="{53B2196E-F137-4587-BB27-BB18EEB2D108}" destId="{CA0A899F-F7DE-4C81-A85E-51033A53EEB1}" srcOrd="0" destOrd="0" parTransId="{B26B54FB-3AAC-4D20-95D9-8C4B386D10A7}" sibTransId="{E0FDB0B7-9250-4198-9BBE-0DAA623596E7}"/>
    <dgm:cxn modelId="{2F67739A-F061-4606-AD64-95A7A8815BA1}" type="presOf" srcId="{90DBAB3C-B8FB-411A-9B73-7D596084777D}" destId="{7B8A7E26-44C2-45B5-8E89-8D5DF7BAF947}" srcOrd="1" destOrd="0" presId="urn:microsoft.com/office/officeart/2005/8/layout/list1"/>
    <dgm:cxn modelId="{77875443-4ADC-475D-A5AC-8674F9A86483}" srcId="{90DBAB3C-B8FB-411A-9B73-7D596084777D}" destId="{DB2EA0AE-0F6F-455B-A1AC-1ACE84116239}" srcOrd="0" destOrd="0" parTransId="{91FBDCCB-65C1-4F3C-A2C5-F935BB5E0691}" sibTransId="{DF29E917-870B-44EA-95AA-2A920158F9E7}"/>
    <dgm:cxn modelId="{846A289E-CF85-443B-9763-7651EA833069}" type="presOf" srcId="{AEF5A923-69D2-44D9-9138-8D52D67F1922}" destId="{3AE056EF-DB9E-4F2C-999C-494D3071FBE3}" srcOrd="0" destOrd="0" presId="urn:microsoft.com/office/officeart/2005/8/layout/list1"/>
    <dgm:cxn modelId="{D47197B3-8D06-4505-A949-0A0B666AB09C}" type="presOf" srcId="{53B2196E-F137-4587-BB27-BB18EEB2D108}" destId="{3766D8B8-C7E4-4A28-9000-64CF48967335}" srcOrd="1" destOrd="0" presId="urn:microsoft.com/office/officeart/2005/8/layout/list1"/>
    <dgm:cxn modelId="{DFFEF6C8-8F2F-4BE4-9441-D81BB1EDC277}" type="presOf" srcId="{AED187F1-932B-44CF-9B8F-C1C18BD6C707}" destId="{F4DCC0DE-72CC-4FA6-B7BA-0006AD79D30B}" srcOrd="0" destOrd="0" presId="urn:microsoft.com/office/officeart/2005/8/layout/list1"/>
    <dgm:cxn modelId="{D5AFD951-9816-49E0-9BB3-ABB4D7A4E720}" srcId="{AEF5A923-69D2-44D9-9138-8D52D67F1922}" destId="{AED187F1-932B-44CF-9B8F-C1C18BD6C707}" srcOrd="1" destOrd="0" parTransId="{A23EC0FA-25A5-4D3B-AF02-33BFE5C59095}" sibTransId="{D2602D14-E054-4D79-BB80-FDBEDE18AF57}"/>
    <dgm:cxn modelId="{053649FA-AF15-4DEE-B3BA-A3FDDFC3B0D7}" type="presOf" srcId="{53B2196E-F137-4587-BB27-BB18EEB2D108}" destId="{472BAE2F-EFE8-47CA-8411-98F9EB95B5CB}" srcOrd="0" destOrd="0" presId="urn:microsoft.com/office/officeart/2005/8/layout/list1"/>
    <dgm:cxn modelId="{7600566C-E7C4-4154-A30B-C5A633540963}" type="presOf" srcId="{A9ACA486-7EE2-4646-AFE3-C7F2317C8687}" destId="{7DDEEBA6-884F-48E3-BCD0-2E0159537E03}" srcOrd="0" destOrd="2" presId="urn:microsoft.com/office/officeart/2005/8/layout/list1"/>
    <dgm:cxn modelId="{9AD06543-EBED-43B1-A95F-67FE6293CB1E}" type="presOf" srcId="{DB2EA0AE-0F6F-455B-A1AC-1ACE84116239}" destId="{E5B1BE70-70F2-447F-8E4C-F630F0DB0A15}" srcOrd="0" destOrd="0" presId="urn:microsoft.com/office/officeart/2005/8/layout/list1"/>
    <dgm:cxn modelId="{6288751B-537B-4B63-A6A5-54BC5A1CDFB3}" srcId="{AED187F1-932B-44CF-9B8F-C1C18BD6C707}" destId="{9332F043-87CB-4072-9271-FFFC5ABD7211}" srcOrd="0" destOrd="0" parTransId="{9CB51D4E-0811-4E77-AC58-A2DFAD9415A8}" sibTransId="{9A81F244-1ECA-41EF-BBD8-9B90B54037A4}"/>
    <dgm:cxn modelId="{DB260402-9665-4F4D-885A-C6D45B3A8BA2}" srcId="{53B2196E-F137-4587-BB27-BB18EEB2D108}" destId="{9CF3939C-9257-4D1F-A212-7B687A09568F}" srcOrd="1" destOrd="0" parTransId="{47062C64-5967-4C95-9F60-4C3E71CACA9D}" sibTransId="{A388394A-D74E-4DDB-9633-B28E4C8BC98B}"/>
    <dgm:cxn modelId="{6B427CE2-A737-42A7-9D8E-F63C807FC5D4}" type="presOf" srcId="{CA0A899F-F7DE-4C81-A85E-51033A53EEB1}" destId="{7DDEEBA6-884F-48E3-BCD0-2E0159537E03}" srcOrd="0" destOrd="0" presId="urn:microsoft.com/office/officeart/2005/8/layout/list1"/>
    <dgm:cxn modelId="{EC95939D-7410-4B4A-BCED-2B77D8CABC8F}" type="presOf" srcId="{9CF3939C-9257-4D1F-A212-7B687A09568F}" destId="{7DDEEBA6-884F-48E3-BCD0-2E0159537E03}" srcOrd="0" destOrd="1" presId="urn:microsoft.com/office/officeart/2005/8/layout/list1"/>
    <dgm:cxn modelId="{6C892855-19BF-43D0-855A-D0A45715CAA1}" type="presOf" srcId="{9332F043-87CB-4072-9271-FFFC5ABD7211}" destId="{332878EE-8D19-4F7B-B843-97CEE0B75744}" srcOrd="0" destOrd="0" presId="urn:microsoft.com/office/officeart/2005/8/layout/list1"/>
    <dgm:cxn modelId="{B290655F-3810-4956-ABD5-D8C637FAC8CE}" srcId="{AEF5A923-69D2-44D9-9138-8D52D67F1922}" destId="{90DBAB3C-B8FB-411A-9B73-7D596084777D}" srcOrd="2" destOrd="0" parTransId="{CDAF7541-8F86-4F20-9B53-3C5946DE28DC}" sibTransId="{D85E91F1-B830-4ADE-A87F-3D87A999EDA5}"/>
    <dgm:cxn modelId="{FE291591-995F-48F9-A609-9246D766A4BD}" type="presOf" srcId="{90DBAB3C-B8FB-411A-9B73-7D596084777D}" destId="{77047075-4736-4D72-8C15-8024BE62F4B8}" srcOrd="0" destOrd="0" presId="urn:microsoft.com/office/officeart/2005/8/layout/list1"/>
    <dgm:cxn modelId="{27002F68-B7E0-43A4-BDF8-92F2A14EC819}" srcId="{53B2196E-F137-4587-BB27-BB18EEB2D108}" destId="{A9ACA486-7EE2-4646-AFE3-C7F2317C8687}" srcOrd="2" destOrd="0" parTransId="{92C0C8C1-DB1F-4F8E-BAF7-673278844C69}" sibTransId="{5EBA2114-CFEF-4E71-8226-8620554F54FB}"/>
    <dgm:cxn modelId="{A928BC10-F4A1-4ED0-8982-173AA8798068}" type="presParOf" srcId="{3AE056EF-DB9E-4F2C-999C-494D3071FBE3}" destId="{69FF99BF-203C-4DF7-A8A9-D267DABA6861}" srcOrd="0" destOrd="0" presId="urn:microsoft.com/office/officeart/2005/8/layout/list1"/>
    <dgm:cxn modelId="{857CA070-DAD1-45B6-B004-4E071203349D}" type="presParOf" srcId="{69FF99BF-203C-4DF7-A8A9-D267DABA6861}" destId="{472BAE2F-EFE8-47CA-8411-98F9EB95B5CB}" srcOrd="0" destOrd="0" presId="urn:microsoft.com/office/officeart/2005/8/layout/list1"/>
    <dgm:cxn modelId="{297D6B6D-D4C9-490C-BE5E-2D013C34B859}" type="presParOf" srcId="{69FF99BF-203C-4DF7-A8A9-D267DABA6861}" destId="{3766D8B8-C7E4-4A28-9000-64CF48967335}" srcOrd="1" destOrd="0" presId="urn:microsoft.com/office/officeart/2005/8/layout/list1"/>
    <dgm:cxn modelId="{42B2BC18-B320-403D-A176-424B2CB66F13}" type="presParOf" srcId="{3AE056EF-DB9E-4F2C-999C-494D3071FBE3}" destId="{6483E4A7-4A0E-4D59-94EF-4F3A3533F45F}" srcOrd="1" destOrd="0" presId="urn:microsoft.com/office/officeart/2005/8/layout/list1"/>
    <dgm:cxn modelId="{E76FE3FB-E0EC-4862-AE06-30EEEEE5B80C}" type="presParOf" srcId="{3AE056EF-DB9E-4F2C-999C-494D3071FBE3}" destId="{7DDEEBA6-884F-48E3-BCD0-2E0159537E03}" srcOrd="2" destOrd="0" presId="urn:microsoft.com/office/officeart/2005/8/layout/list1"/>
    <dgm:cxn modelId="{8F8BFA7A-8D0B-4342-883B-30C4C498D164}" type="presParOf" srcId="{3AE056EF-DB9E-4F2C-999C-494D3071FBE3}" destId="{32D7D06B-A698-41E5-A9BF-F309E3F2D955}" srcOrd="3" destOrd="0" presId="urn:microsoft.com/office/officeart/2005/8/layout/list1"/>
    <dgm:cxn modelId="{4FCE2574-B4B1-499C-AA5E-5EF909480181}" type="presParOf" srcId="{3AE056EF-DB9E-4F2C-999C-494D3071FBE3}" destId="{FFD8527E-A5DB-4866-A5DD-025F45203C1B}" srcOrd="4" destOrd="0" presId="urn:microsoft.com/office/officeart/2005/8/layout/list1"/>
    <dgm:cxn modelId="{0801ECB4-6AEB-4C71-942B-9AB6E059D6DB}" type="presParOf" srcId="{FFD8527E-A5DB-4866-A5DD-025F45203C1B}" destId="{F4DCC0DE-72CC-4FA6-B7BA-0006AD79D30B}" srcOrd="0" destOrd="0" presId="urn:microsoft.com/office/officeart/2005/8/layout/list1"/>
    <dgm:cxn modelId="{DD7DA22B-560D-400D-8AA9-F7BA744A2207}" type="presParOf" srcId="{FFD8527E-A5DB-4866-A5DD-025F45203C1B}" destId="{261FD965-132D-41B7-8363-3ED251ED2CF1}" srcOrd="1" destOrd="0" presId="urn:microsoft.com/office/officeart/2005/8/layout/list1"/>
    <dgm:cxn modelId="{51BCC945-FCE9-45F9-9E33-4AEFF4127FED}" type="presParOf" srcId="{3AE056EF-DB9E-4F2C-999C-494D3071FBE3}" destId="{617DF069-97A4-4B4C-A343-0AC959236DD4}" srcOrd="5" destOrd="0" presId="urn:microsoft.com/office/officeart/2005/8/layout/list1"/>
    <dgm:cxn modelId="{4CE8D7AF-96E7-4476-8500-80649273258F}" type="presParOf" srcId="{3AE056EF-DB9E-4F2C-999C-494D3071FBE3}" destId="{332878EE-8D19-4F7B-B843-97CEE0B75744}" srcOrd="6" destOrd="0" presId="urn:microsoft.com/office/officeart/2005/8/layout/list1"/>
    <dgm:cxn modelId="{A601B1A1-E34F-4160-BBDB-C3093B99CBFD}" type="presParOf" srcId="{3AE056EF-DB9E-4F2C-999C-494D3071FBE3}" destId="{8352133F-A45F-4ED4-8CFC-57870C079A5B}" srcOrd="7" destOrd="0" presId="urn:microsoft.com/office/officeart/2005/8/layout/list1"/>
    <dgm:cxn modelId="{71CC6E48-5052-483B-89A0-4B8D654BFFBC}" type="presParOf" srcId="{3AE056EF-DB9E-4F2C-999C-494D3071FBE3}" destId="{8C6CE4D4-A920-429C-8DE0-5179875FEB98}" srcOrd="8" destOrd="0" presId="urn:microsoft.com/office/officeart/2005/8/layout/list1"/>
    <dgm:cxn modelId="{A657DEB5-AB56-42C9-9394-7E6D1295713B}" type="presParOf" srcId="{8C6CE4D4-A920-429C-8DE0-5179875FEB98}" destId="{77047075-4736-4D72-8C15-8024BE62F4B8}" srcOrd="0" destOrd="0" presId="urn:microsoft.com/office/officeart/2005/8/layout/list1"/>
    <dgm:cxn modelId="{FD0F348C-EAB7-419D-A76E-6041D557D7D8}" type="presParOf" srcId="{8C6CE4D4-A920-429C-8DE0-5179875FEB98}" destId="{7B8A7E26-44C2-45B5-8E89-8D5DF7BAF947}" srcOrd="1" destOrd="0" presId="urn:microsoft.com/office/officeart/2005/8/layout/list1"/>
    <dgm:cxn modelId="{2789B64B-6410-48C1-8492-06D87EC318D4}" type="presParOf" srcId="{3AE056EF-DB9E-4F2C-999C-494D3071FBE3}" destId="{269D466F-7E83-4F1B-951D-6862B46461A1}" srcOrd="9" destOrd="0" presId="urn:microsoft.com/office/officeart/2005/8/layout/list1"/>
    <dgm:cxn modelId="{10C49573-B7B5-4004-BE9A-7EB47153C676}" type="presParOf" srcId="{3AE056EF-DB9E-4F2C-999C-494D3071FBE3}" destId="{E5B1BE70-70F2-447F-8E4C-F630F0DB0A1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6053EB-B03B-45D5-8085-F9F103122C4A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8267931-46A2-4E20-A3CB-CF3A78275D4F}">
      <dgm:prSet phldrT="[Text]" custT="1"/>
      <dgm:spPr/>
      <dgm:t>
        <a:bodyPr/>
        <a:lstStyle/>
        <a:p>
          <a:r>
            <a:rPr lang="ko-KR" altLang="en-US" sz="1600" b="1" dirty="0" err="1" smtClean="0"/>
            <a:t>검색어</a:t>
          </a:r>
          <a:r>
            <a:rPr lang="ko-KR" altLang="en-US" sz="1600" b="1" dirty="0" smtClean="0"/>
            <a:t> 기반 </a:t>
          </a:r>
          <a:r>
            <a:rPr lang="ko-KR" altLang="en-US" sz="1600" b="1" dirty="0" err="1" smtClean="0"/>
            <a:t>필터링</a:t>
          </a:r>
          <a:endParaRPr lang="en-GB" sz="1600" b="1" dirty="0"/>
        </a:p>
      </dgm:t>
    </dgm:pt>
    <dgm:pt modelId="{5CECF5A1-8C7E-4390-B5FF-D5316B6FBFE8}" type="parTrans" cxnId="{423277FF-5BEF-41CF-BF60-90C33826C93D}">
      <dgm:prSet/>
      <dgm:spPr/>
      <dgm:t>
        <a:bodyPr/>
        <a:lstStyle/>
        <a:p>
          <a:endParaRPr lang="en-GB"/>
        </a:p>
      </dgm:t>
    </dgm:pt>
    <dgm:pt modelId="{5FE21318-FB9B-4A50-81F0-6CEEAE4AD8BF}" type="sibTrans" cxnId="{423277FF-5BEF-41CF-BF60-90C33826C93D}">
      <dgm:prSet/>
      <dgm:spPr/>
      <dgm:t>
        <a:bodyPr/>
        <a:lstStyle/>
        <a:p>
          <a:endParaRPr lang="en-GB"/>
        </a:p>
      </dgm:t>
    </dgm:pt>
    <dgm:pt modelId="{24F79C6C-A425-4380-B60A-CB65192A40E5}">
      <dgm:prSet phldrT="[Text]" custT="1"/>
      <dgm:spPr/>
      <dgm:t>
        <a:bodyPr/>
        <a:lstStyle/>
        <a:p>
          <a:r>
            <a:rPr lang="ko-KR" altLang="en-US" sz="1600" b="1" dirty="0" smtClean="0"/>
            <a:t>해시 기반 </a:t>
          </a:r>
          <a:r>
            <a:rPr lang="ko-KR" altLang="en-US" sz="1600" b="1" dirty="0" err="1" smtClean="0"/>
            <a:t>필터링</a:t>
          </a:r>
          <a:endParaRPr lang="en-GB" sz="1600" b="1" dirty="0"/>
        </a:p>
      </dgm:t>
    </dgm:pt>
    <dgm:pt modelId="{1C23C329-35F7-4B40-93ED-FB814B9C0600}" type="parTrans" cxnId="{25239691-E43B-4D1C-B261-66B81AD5A7E5}">
      <dgm:prSet/>
      <dgm:spPr/>
      <dgm:t>
        <a:bodyPr/>
        <a:lstStyle/>
        <a:p>
          <a:endParaRPr lang="en-GB"/>
        </a:p>
      </dgm:t>
    </dgm:pt>
    <dgm:pt modelId="{25D3AE4F-5DC2-4909-A31B-50F8A16D0E7F}" type="sibTrans" cxnId="{25239691-E43B-4D1C-B261-66B81AD5A7E5}">
      <dgm:prSet/>
      <dgm:spPr/>
      <dgm:t>
        <a:bodyPr/>
        <a:lstStyle/>
        <a:p>
          <a:endParaRPr lang="en-GB"/>
        </a:p>
      </dgm:t>
    </dgm:pt>
    <dgm:pt modelId="{5C2F07DD-5405-42CB-8500-90FDE295644B}">
      <dgm:prSet phldrT="[Text]" custT="1"/>
      <dgm:spPr/>
      <dgm:t>
        <a:bodyPr/>
        <a:lstStyle/>
        <a:p>
          <a:r>
            <a:rPr lang="ko-KR" altLang="en-US" sz="1600" b="1" dirty="0" smtClean="0"/>
            <a:t>특징 기반 </a:t>
          </a:r>
          <a:r>
            <a:rPr lang="ko-KR" altLang="en-US" sz="1600" b="1" dirty="0" err="1" smtClean="0"/>
            <a:t>필터링</a:t>
          </a:r>
          <a:endParaRPr lang="en-GB" sz="1600" b="1" dirty="0"/>
        </a:p>
      </dgm:t>
    </dgm:pt>
    <dgm:pt modelId="{6A441BED-F372-4772-AAF8-213A09446B49}" type="parTrans" cxnId="{A4F9E0B9-34DC-4E56-9A76-8E9CD7E7CF8C}">
      <dgm:prSet/>
      <dgm:spPr/>
      <dgm:t>
        <a:bodyPr/>
        <a:lstStyle/>
        <a:p>
          <a:endParaRPr lang="en-GB"/>
        </a:p>
      </dgm:t>
    </dgm:pt>
    <dgm:pt modelId="{D9D090EB-764D-4E3D-A74F-6AC84E4B6D3D}" type="sibTrans" cxnId="{A4F9E0B9-34DC-4E56-9A76-8E9CD7E7CF8C}">
      <dgm:prSet/>
      <dgm:spPr/>
      <dgm:t>
        <a:bodyPr/>
        <a:lstStyle/>
        <a:p>
          <a:endParaRPr lang="en-GB"/>
        </a:p>
      </dgm:t>
    </dgm:pt>
    <dgm:pt modelId="{7D163231-79FB-45BA-9425-42810AF21947}">
      <dgm:prSet/>
      <dgm:spPr/>
      <dgm:t>
        <a:bodyPr/>
        <a:lstStyle/>
        <a:p>
          <a:r>
            <a:rPr lang="ko-KR" altLang="en-US" dirty="0" smtClean="0"/>
            <a:t>쉽게 우회할 수 있음</a:t>
          </a:r>
          <a:r>
            <a:rPr lang="en-US" altLang="ko-KR" dirty="0" smtClean="0"/>
            <a:t>.</a:t>
          </a:r>
          <a:endParaRPr lang="en-GB" dirty="0"/>
        </a:p>
      </dgm:t>
    </dgm:pt>
    <dgm:pt modelId="{C7B26191-D004-447D-B4B2-3947D8634D55}" type="parTrans" cxnId="{3F7FE3DE-EC79-4186-AEE2-FDB999D8F4A0}">
      <dgm:prSet/>
      <dgm:spPr/>
      <dgm:t>
        <a:bodyPr/>
        <a:lstStyle/>
        <a:p>
          <a:pPr latinLnBrk="1"/>
          <a:endParaRPr lang="ko-KR" altLang="en-US"/>
        </a:p>
      </dgm:t>
    </dgm:pt>
    <dgm:pt modelId="{DE44F847-3C6C-4BF3-B555-68D25BE02357}" type="sibTrans" cxnId="{3F7FE3DE-EC79-4186-AEE2-FDB999D8F4A0}">
      <dgm:prSet/>
      <dgm:spPr/>
      <dgm:t>
        <a:bodyPr/>
        <a:lstStyle/>
        <a:p>
          <a:pPr latinLnBrk="1"/>
          <a:endParaRPr lang="ko-KR" altLang="en-US"/>
        </a:p>
      </dgm:t>
    </dgm:pt>
    <dgm:pt modelId="{F4B3A0F9-26A2-4116-8D4D-05496E8EF266}">
      <dgm:prSet/>
      <dgm:spPr/>
      <dgm:t>
        <a:bodyPr/>
        <a:lstStyle/>
        <a:p>
          <a:r>
            <a:rPr lang="ko-KR" altLang="en-US" dirty="0" smtClean="0"/>
            <a:t>합법 저작물도 차단할 수 있음</a:t>
          </a:r>
          <a:r>
            <a:rPr lang="en-US" altLang="ko-KR" dirty="0" smtClean="0"/>
            <a:t>.</a:t>
          </a:r>
          <a:endParaRPr lang="en-GB" dirty="0"/>
        </a:p>
      </dgm:t>
    </dgm:pt>
    <dgm:pt modelId="{1545EDB4-14CE-4379-9A3C-F40FF8D7F35A}" type="parTrans" cxnId="{CE155030-0181-4124-B81C-932F039F4828}">
      <dgm:prSet/>
      <dgm:spPr/>
      <dgm:t>
        <a:bodyPr/>
        <a:lstStyle/>
        <a:p>
          <a:pPr latinLnBrk="1"/>
          <a:endParaRPr lang="ko-KR" altLang="en-US"/>
        </a:p>
      </dgm:t>
    </dgm:pt>
    <dgm:pt modelId="{3FB04729-97FD-4154-BC89-E9961E489DFC}" type="sibTrans" cxnId="{CE155030-0181-4124-B81C-932F039F4828}">
      <dgm:prSet/>
      <dgm:spPr/>
      <dgm:t>
        <a:bodyPr/>
        <a:lstStyle/>
        <a:p>
          <a:pPr latinLnBrk="1"/>
          <a:endParaRPr lang="ko-KR" altLang="en-US"/>
        </a:p>
      </dgm:t>
    </dgm:pt>
    <dgm:pt modelId="{F2ACD003-BDC3-4390-B646-DD3F51CA1E9C}">
      <dgm:prSet/>
      <dgm:spPr/>
      <dgm:t>
        <a:bodyPr/>
        <a:lstStyle/>
        <a:p>
          <a:r>
            <a:rPr lang="ko-KR" altLang="en-US" dirty="0" smtClean="0"/>
            <a:t>완벽한 차단 불가능</a:t>
          </a:r>
          <a:r>
            <a:rPr lang="en-US" altLang="ko-KR" dirty="0" smtClean="0"/>
            <a:t>.</a:t>
          </a:r>
          <a:endParaRPr lang="en-GB" dirty="0"/>
        </a:p>
      </dgm:t>
    </dgm:pt>
    <dgm:pt modelId="{AFF7C640-C7F6-4097-9D95-77AB15444208}" type="parTrans" cxnId="{E1B57D34-1727-4E98-ABFD-CC74BAB1760C}">
      <dgm:prSet/>
      <dgm:spPr/>
      <dgm:t>
        <a:bodyPr/>
        <a:lstStyle/>
        <a:p>
          <a:pPr latinLnBrk="1"/>
          <a:endParaRPr lang="ko-KR" altLang="en-US"/>
        </a:p>
      </dgm:t>
    </dgm:pt>
    <dgm:pt modelId="{1207C969-475B-4FBA-B998-EFC38304BA3A}" type="sibTrans" cxnId="{E1B57D34-1727-4E98-ABFD-CC74BAB1760C}">
      <dgm:prSet/>
      <dgm:spPr/>
      <dgm:t>
        <a:bodyPr/>
        <a:lstStyle/>
        <a:p>
          <a:pPr latinLnBrk="1"/>
          <a:endParaRPr lang="ko-KR" altLang="en-US"/>
        </a:p>
      </dgm:t>
    </dgm:pt>
    <dgm:pt modelId="{00EDC66E-8B6C-4990-BAF6-360719FE0508}">
      <dgm:prSet/>
      <dgm:spPr/>
      <dgm:t>
        <a:bodyPr/>
        <a:lstStyle/>
        <a:p>
          <a:r>
            <a:rPr lang="ko-KR" altLang="en-US" dirty="0" smtClean="0"/>
            <a:t>동일 저작물이라도 파일이 다르면 </a:t>
          </a:r>
          <a:r>
            <a:rPr lang="ko-KR" altLang="en-US" dirty="0" err="1" smtClean="0"/>
            <a:t>해시값이</a:t>
          </a:r>
          <a:r>
            <a:rPr lang="ko-KR" altLang="en-US" dirty="0" smtClean="0"/>
            <a:t> 다르므로 </a:t>
          </a:r>
          <a:r>
            <a:rPr lang="ko-KR" altLang="en-US" dirty="0" err="1" smtClean="0"/>
            <a:t>필터링을</a:t>
          </a:r>
          <a:r>
            <a:rPr lang="ko-KR" altLang="en-US" dirty="0" smtClean="0"/>
            <a:t> 피할 수 있음</a:t>
          </a:r>
          <a:r>
            <a:rPr lang="en-US" altLang="ko-KR" dirty="0" smtClean="0"/>
            <a:t>.</a:t>
          </a:r>
          <a:endParaRPr lang="en-GB" dirty="0"/>
        </a:p>
      </dgm:t>
    </dgm:pt>
    <dgm:pt modelId="{3CD6A8B5-7615-40FE-9564-661C2433B44F}" type="parTrans" cxnId="{F67E2F85-6C99-4409-BB85-D08CC2F748A8}">
      <dgm:prSet/>
      <dgm:spPr/>
      <dgm:t>
        <a:bodyPr/>
        <a:lstStyle/>
        <a:p>
          <a:pPr latinLnBrk="1"/>
          <a:endParaRPr lang="ko-KR" altLang="en-US"/>
        </a:p>
      </dgm:t>
    </dgm:pt>
    <dgm:pt modelId="{EA01BD0C-C351-4859-8A85-30DFFB611DC6}" type="sibTrans" cxnId="{F67E2F85-6C99-4409-BB85-D08CC2F748A8}">
      <dgm:prSet/>
      <dgm:spPr/>
      <dgm:t>
        <a:bodyPr/>
        <a:lstStyle/>
        <a:p>
          <a:pPr latinLnBrk="1"/>
          <a:endParaRPr lang="ko-KR" altLang="en-US"/>
        </a:p>
      </dgm:t>
    </dgm:pt>
    <dgm:pt modelId="{D5D77654-5AED-4648-90DB-0963DD81C371}">
      <dgm:prSet/>
      <dgm:spPr/>
      <dgm:t>
        <a:bodyPr/>
        <a:lstStyle/>
        <a:p>
          <a:r>
            <a:rPr lang="ko-KR" altLang="en-US" dirty="0" smtClean="0"/>
            <a:t>영화</a:t>
          </a:r>
          <a:r>
            <a:rPr lang="en-US" altLang="ko-KR" dirty="0" smtClean="0">
              <a:latin typeface="Times New Roman"/>
              <a:cs typeface="Times New Roman"/>
            </a:rPr>
            <a:t>·</a:t>
          </a:r>
          <a:r>
            <a:rPr lang="ko-KR" altLang="en-US" dirty="0" smtClean="0"/>
            <a:t>음악에만 적용됨</a:t>
          </a:r>
          <a:r>
            <a:rPr lang="en-US" altLang="ko-KR" dirty="0" smtClean="0"/>
            <a:t>. </a:t>
          </a:r>
          <a:r>
            <a:rPr lang="ko-KR" altLang="en-US" dirty="0" smtClean="0"/>
            <a:t>게임</a:t>
          </a:r>
          <a:r>
            <a:rPr lang="en-US" altLang="ko-KR" dirty="0" smtClean="0"/>
            <a:t>, </a:t>
          </a:r>
          <a:r>
            <a:rPr lang="ko-KR" altLang="en-US" dirty="0" smtClean="0"/>
            <a:t>만화 등에는 적용 불가능</a:t>
          </a:r>
          <a:r>
            <a:rPr lang="en-US" altLang="ko-KR" dirty="0" smtClean="0"/>
            <a:t>.</a:t>
          </a:r>
          <a:endParaRPr lang="en-GB" dirty="0"/>
        </a:p>
      </dgm:t>
    </dgm:pt>
    <dgm:pt modelId="{91A7B15E-9CB4-47FE-BD29-F0E4FBE247E5}" type="parTrans" cxnId="{858F59E5-A59C-4A20-B786-31D2D3A2E7E4}">
      <dgm:prSet/>
      <dgm:spPr/>
      <dgm:t>
        <a:bodyPr/>
        <a:lstStyle/>
        <a:p>
          <a:pPr latinLnBrk="1"/>
          <a:endParaRPr lang="ko-KR" altLang="en-US"/>
        </a:p>
      </dgm:t>
    </dgm:pt>
    <dgm:pt modelId="{27BCEE2F-3359-4E54-B00F-910E650344D1}" type="sibTrans" cxnId="{858F59E5-A59C-4A20-B786-31D2D3A2E7E4}">
      <dgm:prSet/>
      <dgm:spPr/>
      <dgm:t>
        <a:bodyPr/>
        <a:lstStyle/>
        <a:p>
          <a:pPr latinLnBrk="1"/>
          <a:endParaRPr lang="ko-KR" altLang="en-US"/>
        </a:p>
      </dgm:t>
    </dgm:pt>
    <dgm:pt modelId="{3847562D-F9C6-4363-AC95-A988F794C0E8}">
      <dgm:prSet/>
      <dgm:spPr/>
      <dgm:t>
        <a:bodyPr/>
        <a:lstStyle/>
        <a:p>
          <a:r>
            <a:rPr lang="ko-KR" altLang="en-US" dirty="0" smtClean="0"/>
            <a:t>원본 특징정보 </a:t>
          </a:r>
          <a:r>
            <a:rPr lang="en-US" altLang="ko-KR" dirty="0" smtClean="0"/>
            <a:t>DB</a:t>
          </a:r>
          <a:r>
            <a:rPr lang="ko-KR" altLang="en-US" dirty="0" smtClean="0"/>
            <a:t>가 구축되어야 함</a:t>
          </a:r>
          <a:r>
            <a:rPr lang="en-US" altLang="ko-KR" dirty="0" smtClean="0"/>
            <a:t>.</a:t>
          </a:r>
          <a:endParaRPr lang="en-GB" dirty="0"/>
        </a:p>
      </dgm:t>
    </dgm:pt>
    <dgm:pt modelId="{C1D2ECDE-A987-46A0-8D16-0B93C3B33C50}" type="parTrans" cxnId="{219D2583-9200-4067-BA81-8DF0D6608DEE}">
      <dgm:prSet/>
      <dgm:spPr/>
      <dgm:t>
        <a:bodyPr/>
        <a:lstStyle/>
        <a:p>
          <a:pPr latinLnBrk="1"/>
          <a:endParaRPr lang="ko-KR" altLang="en-US"/>
        </a:p>
      </dgm:t>
    </dgm:pt>
    <dgm:pt modelId="{093D233B-F746-4D58-B92C-47066040A582}" type="sibTrans" cxnId="{219D2583-9200-4067-BA81-8DF0D6608DEE}">
      <dgm:prSet/>
      <dgm:spPr/>
      <dgm:t>
        <a:bodyPr/>
        <a:lstStyle/>
        <a:p>
          <a:pPr latinLnBrk="1"/>
          <a:endParaRPr lang="ko-KR" altLang="en-US"/>
        </a:p>
      </dgm:t>
    </dgm:pt>
    <dgm:pt modelId="{65E87BCC-5701-42D3-A786-5F8559E411E0}">
      <dgm:prSet/>
      <dgm:spPr/>
      <dgm:t>
        <a:bodyPr/>
        <a:lstStyle/>
        <a:p>
          <a:r>
            <a:rPr lang="ko-KR" altLang="en-US" dirty="0" smtClean="0"/>
            <a:t>특징정보의 추출 및 비교 속도가 빨라야 함</a:t>
          </a:r>
          <a:r>
            <a:rPr lang="en-US" altLang="ko-KR" dirty="0" smtClean="0"/>
            <a:t>(</a:t>
          </a:r>
          <a:r>
            <a:rPr lang="ko-KR" altLang="en-US" dirty="0" smtClean="0"/>
            <a:t>사용자 불편</a:t>
          </a:r>
          <a:r>
            <a:rPr lang="en-US" altLang="ko-KR" dirty="0" smtClean="0"/>
            <a:t>, </a:t>
          </a:r>
          <a:r>
            <a:rPr lang="ko-KR" altLang="en-US" dirty="0" smtClean="0"/>
            <a:t>서버 부하</a:t>
          </a:r>
          <a:r>
            <a:rPr lang="en-US" altLang="ko-KR" dirty="0" smtClean="0"/>
            <a:t>)</a:t>
          </a:r>
          <a:endParaRPr lang="en-GB" dirty="0"/>
        </a:p>
      </dgm:t>
    </dgm:pt>
    <dgm:pt modelId="{DA3FB8E9-35B5-4FFA-A052-346625EF8622}" type="parTrans" cxnId="{BE453872-0549-4208-B648-129056D39841}">
      <dgm:prSet/>
      <dgm:spPr/>
      <dgm:t>
        <a:bodyPr/>
        <a:lstStyle/>
        <a:p>
          <a:pPr latinLnBrk="1"/>
          <a:endParaRPr lang="ko-KR" altLang="en-US"/>
        </a:p>
      </dgm:t>
    </dgm:pt>
    <dgm:pt modelId="{BAA6997E-1C82-4B3D-A76C-B440F55D490D}" type="sibTrans" cxnId="{BE453872-0549-4208-B648-129056D39841}">
      <dgm:prSet/>
      <dgm:spPr/>
      <dgm:t>
        <a:bodyPr/>
        <a:lstStyle/>
        <a:p>
          <a:pPr latinLnBrk="1"/>
          <a:endParaRPr lang="ko-KR" altLang="en-US"/>
        </a:p>
      </dgm:t>
    </dgm:pt>
    <dgm:pt modelId="{D58CDAF7-848C-4A61-AC20-A93434A30639}" type="pres">
      <dgm:prSet presAssocID="{D56053EB-B03B-45D5-8085-F9F103122C4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2A5B39-B291-4BFC-9706-84C9AB427C30}" type="pres">
      <dgm:prSet presAssocID="{88267931-46A2-4E20-A3CB-CF3A78275D4F}" presName="parentLin" presStyleCnt="0"/>
      <dgm:spPr/>
    </dgm:pt>
    <dgm:pt modelId="{2BF4834E-DC15-47E7-A304-FEA2BE2574C7}" type="pres">
      <dgm:prSet presAssocID="{88267931-46A2-4E20-A3CB-CF3A78275D4F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036DFD93-0B5B-4148-9071-9EC1A922F708}" type="pres">
      <dgm:prSet presAssocID="{88267931-46A2-4E20-A3CB-CF3A78275D4F}" presName="parentText" presStyleLbl="node1" presStyleIdx="0" presStyleCnt="3" custScaleX="49285" custScaleY="73176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AD42F4-6078-48D4-A2EE-133C33AD84C4}" type="pres">
      <dgm:prSet presAssocID="{88267931-46A2-4E20-A3CB-CF3A78275D4F}" presName="negativeSpace" presStyleCnt="0"/>
      <dgm:spPr/>
    </dgm:pt>
    <dgm:pt modelId="{ADC3FC92-1491-4F0E-912B-797897EDA5A1}" type="pres">
      <dgm:prSet presAssocID="{88267931-46A2-4E20-A3CB-CF3A78275D4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9F3E6F-10A5-4D18-A181-0E379FDB6B69}" type="pres">
      <dgm:prSet presAssocID="{5FE21318-FB9B-4A50-81F0-6CEEAE4AD8BF}" presName="spaceBetweenRectangles" presStyleCnt="0"/>
      <dgm:spPr/>
    </dgm:pt>
    <dgm:pt modelId="{ACB52A7D-5673-4118-ACDC-B315D2D0A34C}" type="pres">
      <dgm:prSet presAssocID="{24F79C6C-A425-4380-B60A-CB65192A40E5}" presName="parentLin" presStyleCnt="0"/>
      <dgm:spPr/>
    </dgm:pt>
    <dgm:pt modelId="{9C9D2C2E-CD1E-4D81-AB77-1B2E6D061349}" type="pres">
      <dgm:prSet presAssocID="{24F79C6C-A425-4380-B60A-CB65192A40E5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524039AC-6F42-42C1-B8E2-A071A09351B5}" type="pres">
      <dgm:prSet presAssocID="{24F79C6C-A425-4380-B60A-CB65192A40E5}" presName="parentText" presStyleLbl="node1" presStyleIdx="1" presStyleCnt="3" custScaleX="49707" custScaleY="7548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419C65-CAB4-404D-A6A8-54B9341B4202}" type="pres">
      <dgm:prSet presAssocID="{24F79C6C-A425-4380-B60A-CB65192A40E5}" presName="negativeSpace" presStyleCnt="0"/>
      <dgm:spPr/>
    </dgm:pt>
    <dgm:pt modelId="{DF0F1740-EBF6-4287-B2B1-463898A7D2DE}" type="pres">
      <dgm:prSet presAssocID="{24F79C6C-A425-4380-B60A-CB65192A40E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3393EBB-64E8-4AC0-8E1E-436847538DCA}" type="pres">
      <dgm:prSet presAssocID="{25D3AE4F-5DC2-4909-A31B-50F8A16D0E7F}" presName="spaceBetweenRectangles" presStyleCnt="0"/>
      <dgm:spPr/>
    </dgm:pt>
    <dgm:pt modelId="{A0B120B5-7153-45F0-8332-CDA6DB9D62D5}" type="pres">
      <dgm:prSet presAssocID="{5C2F07DD-5405-42CB-8500-90FDE295644B}" presName="parentLin" presStyleCnt="0"/>
      <dgm:spPr/>
    </dgm:pt>
    <dgm:pt modelId="{EBB1D96F-8519-4C4F-A546-73873310C65B}" type="pres">
      <dgm:prSet presAssocID="{5C2F07DD-5405-42CB-8500-90FDE295644B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FB8A533E-FD51-443A-AADF-CBBB62EBF2E3}" type="pres">
      <dgm:prSet presAssocID="{5C2F07DD-5405-42CB-8500-90FDE295644B}" presName="parentText" presStyleLbl="node1" presStyleIdx="2" presStyleCnt="3" custScaleX="49285" custScaleY="76024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471B62-96E1-4120-8CE0-FBD748E3F07D}" type="pres">
      <dgm:prSet presAssocID="{5C2F07DD-5405-42CB-8500-90FDE295644B}" presName="negativeSpace" presStyleCnt="0"/>
      <dgm:spPr/>
    </dgm:pt>
    <dgm:pt modelId="{65BF83E5-5382-4F98-BB2D-7AC1E581BBE4}" type="pres">
      <dgm:prSet presAssocID="{5C2F07DD-5405-42CB-8500-90FDE295644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9D2583-9200-4067-BA81-8DF0D6608DEE}" srcId="{5C2F07DD-5405-42CB-8500-90FDE295644B}" destId="{3847562D-F9C6-4363-AC95-A988F794C0E8}" srcOrd="1" destOrd="0" parTransId="{C1D2ECDE-A987-46A0-8D16-0B93C3B33C50}" sibTransId="{093D233B-F746-4D58-B92C-47066040A582}"/>
    <dgm:cxn modelId="{9AAC7792-44DE-497F-B71A-E81292264A7B}" type="presOf" srcId="{24F79C6C-A425-4380-B60A-CB65192A40E5}" destId="{9C9D2C2E-CD1E-4D81-AB77-1B2E6D061349}" srcOrd="0" destOrd="0" presId="urn:microsoft.com/office/officeart/2005/8/layout/list1"/>
    <dgm:cxn modelId="{C17DBC99-C353-4945-ADEE-141A13B67A3F}" type="presOf" srcId="{24F79C6C-A425-4380-B60A-CB65192A40E5}" destId="{524039AC-6F42-42C1-B8E2-A071A09351B5}" srcOrd="1" destOrd="0" presId="urn:microsoft.com/office/officeart/2005/8/layout/list1"/>
    <dgm:cxn modelId="{F67E2F85-6C99-4409-BB85-D08CC2F748A8}" srcId="{24F79C6C-A425-4380-B60A-CB65192A40E5}" destId="{00EDC66E-8B6C-4990-BAF6-360719FE0508}" srcOrd="0" destOrd="0" parTransId="{3CD6A8B5-7615-40FE-9564-661C2433B44F}" sibTransId="{EA01BD0C-C351-4859-8A85-30DFFB611DC6}"/>
    <dgm:cxn modelId="{858F59E5-A59C-4A20-B786-31D2D3A2E7E4}" srcId="{5C2F07DD-5405-42CB-8500-90FDE295644B}" destId="{D5D77654-5AED-4648-90DB-0963DD81C371}" srcOrd="0" destOrd="0" parTransId="{91A7B15E-9CB4-47FE-BD29-F0E4FBE247E5}" sibTransId="{27BCEE2F-3359-4E54-B00F-910E650344D1}"/>
    <dgm:cxn modelId="{54089717-54CF-4EF9-AD97-4E02CE7CF270}" type="presOf" srcId="{D56053EB-B03B-45D5-8085-F9F103122C4A}" destId="{D58CDAF7-848C-4A61-AC20-A93434A30639}" srcOrd="0" destOrd="0" presId="urn:microsoft.com/office/officeart/2005/8/layout/list1"/>
    <dgm:cxn modelId="{25239691-E43B-4D1C-B261-66B81AD5A7E5}" srcId="{D56053EB-B03B-45D5-8085-F9F103122C4A}" destId="{24F79C6C-A425-4380-B60A-CB65192A40E5}" srcOrd="1" destOrd="0" parTransId="{1C23C329-35F7-4B40-93ED-FB814B9C0600}" sibTransId="{25D3AE4F-5DC2-4909-A31B-50F8A16D0E7F}"/>
    <dgm:cxn modelId="{CE155030-0181-4124-B81C-932F039F4828}" srcId="{88267931-46A2-4E20-A3CB-CF3A78275D4F}" destId="{F4B3A0F9-26A2-4116-8D4D-05496E8EF266}" srcOrd="1" destOrd="0" parTransId="{1545EDB4-14CE-4379-9A3C-F40FF8D7F35A}" sibTransId="{3FB04729-97FD-4154-BC89-E9961E489DFC}"/>
    <dgm:cxn modelId="{898BB998-513D-4B79-B0F4-A8FF36284FCA}" type="presOf" srcId="{00EDC66E-8B6C-4990-BAF6-360719FE0508}" destId="{DF0F1740-EBF6-4287-B2B1-463898A7D2DE}" srcOrd="0" destOrd="0" presId="urn:microsoft.com/office/officeart/2005/8/layout/list1"/>
    <dgm:cxn modelId="{7382EDDA-36D9-486C-9823-F12CFFC32A8B}" type="presOf" srcId="{D5D77654-5AED-4648-90DB-0963DD81C371}" destId="{65BF83E5-5382-4F98-BB2D-7AC1E581BBE4}" srcOrd="0" destOrd="0" presId="urn:microsoft.com/office/officeart/2005/8/layout/list1"/>
    <dgm:cxn modelId="{EDF49E23-8C6A-44AF-AA19-D239EEA39AC1}" type="presOf" srcId="{88267931-46A2-4E20-A3CB-CF3A78275D4F}" destId="{036DFD93-0B5B-4148-9071-9EC1A922F708}" srcOrd="1" destOrd="0" presId="urn:microsoft.com/office/officeart/2005/8/layout/list1"/>
    <dgm:cxn modelId="{BE453872-0549-4208-B648-129056D39841}" srcId="{5C2F07DD-5405-42CB-8500-90FDE295644B}" destId="{65E87BCC-5701-42D3-A786-5F8559E411E0}" srcOrd="2" destOrd="0" parTransId="{DA3FB8E9-35B5-4FFA-A052-346625EF8622}" sibTransId="{BAA6997E-1C82-4B3D-A76C-B440F55D490D}"/>
    <dgm:cxn modelId="{3F7FE3DE-EC79-4186-AEE2-FDB999D8F4A0}" srcId="{88267931-46A2-4E20-A3CB-CF3A78275D4F}" destId="{7D163231-79FB-45BA-9425-42810AF21947}" srcOrd="0" destOrd="0" parTransId="{C7B26191-D004-447D-B4B2-3947D8634D55}" sibTransId="{DE44F847-3C6C-4BF3-B555-68D25BE02357}"/>
    <dgm:cxn modelId="{16307378-6CD4-4776-9AC0-1C027C2E8736}" type="presOf" srcId="{F4B3A0F9-26A2-4116-8D4D-05496E8EF266}" destId="{ADC3FC92-1491-4F0E-912B-797897EDA5A1}" srcOrd="0" destOrd="1" presId="urn:microsoft.com/office/officeart/2005/8/layout/list1"/>
    <dgm:cxn modelId="{423277FF-5BEF-41CF-BF60-90C33826C93D}" srcId="{D56053EB-B03B-45D5-8085-F9F103122C4A}" destId="{88267931-46A2-4E20-A3CB-CF3A78275D4F}" srcOrd="0" destOrd="0" parTransId="{5CECF5A1-8C7E-4390-B5FF-D5316B6FBFE8}" sibTransId="{5FE21318-FB9B-4A50-81F0-6CEEAE4AD8BF}"/>
    <dgm:cxn modelId="{F5C9C249-99BC-40E6-A554-E5D8D39E550C}" type="presOf" srcId="{65E87BCC-5701-42D3-A786-5F8559E411E0}" destId="{65BF83E5-5382-4F98-BB2D-7AC1E581BBE4}" srcOrd="0" destOrd="2" presId="urn:microsoft.com/office/officeart/2005/8/layout/list1"/>
    <dgm:cxn modelId="{5297FF93-F382-44DF-BC73-F83C60DB008F}" type="presOf" srcId="{7D163231-79FB-45BA-9425-42810AF21947}" destId="{ADC3FC92-1491-4F0E-912B-797897EDA5A1}" srcOrd="0" destOrd="0" presId="urn:microsoft.com/office/officeart/2005/8/layout/list1"/>
    <dgm:cxn modelId="{43D6B01E-1659-4E55-821C-7D3B089C2AD6}" type="presOf" srcId="{5C2F07DD-5405-42CB-8500-90FDE295644B}" destId="{EBB1D96F-8519-4C4F-A546-73873310C65B}" srcOrd="0" destOrd="0" presId="urn:microsoft.com/office/officeart/2005/8/layout/list1"/>
    <dgm:cxn modelId="{9867E374-ED8E-43A0-A8F3-B7E18B86BEB2}" type="presOf" srcId="{3847562D-F9C6-4363-AC95-A988F794C0E8}" destId="{65BF83E5-5382-4F98-BB2D-7AC1E581BBE4}" srcOrd="0" destOrd="1" presId="urn:microsoft.com/office/officeart/2005/8/layout/list1"/>
    <dgm:cxn modelId="{8D66BD62-2CAC-4D12-96EB-17E9190710BE}" type="presOf" srcId="{F2ACD003-BDC3-4390-B646-DD3F51CA1E9C}" destId="{ADC3FC92-1491-4F0E-912B-797897EDA5A1}" srcOrd="0" destOrd="2" presId="urn:microsoft.com/office/officeart/2005/8/layout/list1"/>
    <dgm:cxn modelId="{C2A7488D-821C-4783-A800-E0FD290A97F5}" type="presOf" srcId="{5C2F07DD-5405-42CB-8500-90FDE295644B}" destId="{FB8A533E-FD51-443A-AADF-CBBB62EBF2E3}" srcOrd="1" destOrd="0" presId="urn:microsoft.com/office/officeart/2005/8/layout/list1"/>
    <dgm:cxn modelId="{346BB26A-3C54-4817-A85F-55D773568A7E}" type="presOf" srcId="{88267931-46A2-4E20-A3CB-CF3A78275D4F}" destId="{2BF4834E-DC15-47E7-A304-FEA2BE2574C7}" srcOrd="0" destOrd="0" presId="urn:microsoft.com/office/officeart/2005/8/layout/list1"/>
    <dgm:cxn modelId="{E1B57D34-1727-4E98-ABFD-CC74BAB1760C}" srcId="{88267931-46A2-4E20-A3CB-CF3A78275D4F}" destId="{F2ACD003-BDC3-4390-B646-DD3F51CA1E9C}" srcOrd="2" destOrd="0" parTransId="{AFF7C640-C7F6-4097-9D95-77AB15444208}" sibTransId="{1207C969-475B-4FBA-B998-EFC38304BA3A}"/>
    <dgm:cxn modelId="{A4F9E0B9-34DC-4E56-9A76-8E9CD7E7CF8C}" srcId="{D56053EB-B03B-45D5-8085-F9F103122C4A}" destId="{5C2F07DD-5405-42CB-8500-90FDE295644B}" srcOrd="2" destOrd="0" parTransId="{6A441BED-F372-4772-AAF8-213A09446B49}" sibTransId="{D9D090EB-764D-4E3D-A74F-6AC84E4B6D3D}"/>
    <dgm:cxn modelId="{44939973-3882-4B30-A52B-8731DDAC87F3}" type="presParOf" srcId="{D58CDAF7-848C-4A61-AC20-A93434A30639}" destId="{3E2A5B39-B291-4BFC-9706-84C9AB427C30}" srcOrd="0" destOrd="0" presId="urn:microsoft.com/office/officeart/2005/8/layout/list1"/>
    <dgm:cxn modelId="{ECD30C41-AC5C-42D9-87A3-F34E896B4E17}" type="presParOf" srcId="{3E2A5B39-B291-4BFC-9706-84C9AB427C30}" destId="{2BF4834E-DC15-47E7-A304-FEA2BE2574C7}" srcOrd="0" destOrd="0" presId="urn:microsoft.com/office/officeart/2005/8/layout/list1"/>
    <dgm:cxn modelId="{04475651-3157-4FAB-80CE-78D8521A3E4A}" type="presParOf" srcId="{3E2A5B39-B291-4BFC-9706-84C9AB427C30}" destId="{036DFD93-0B5B-4148-9071-9EC1A922F708}" srcOrd="1" destOrd="0" presId="urn:microsoft.com/office/officeart/2005/8/layout/list1"/>
    <dgm:cxn modelId="{E66B940D-7F0A-445C-B0F5-CDE8E4CBD0D5}" type="presParOf" srcId="{D58CDAF7-848C-4A61-AC20-A93434A30639}" destId="{13AD42F4-6078-48D4-A2EE-133C33AD84C4}" srcOrd="1" destOrd="0" presId="urn:microsoft.com/office/officeart/2005/8/layout/list1"/>
    <dgm:cxn modelId="{3E10CD65-370C-4C6A-9134-2A536D384DC1}" type="presParOf" srcId="{D58CDAF7-848C-4A61-AC20-A93434A30639}" destId="{ADC3FC92-1491-4F0E-912B-797897EDA5A1}" srcOrd="2" destOrd="0" presId="urn:microsoft.com/office/officeart/2005/8/layout/list1"/>
    <dgm:cxn modelId="{5D4C7A85-1EF5-47CB-8945-5CBF78B9D7A4}" type="presParOf" srcId="{D58CDAF7-848C-4A61-AC20-A93434A30639}" destId="{6E9F3E6F-10A5-4D18-A181-0E379FDB6B69}" srcOrd="3" destOrd="0" presId="urn:microsoft.com/office/officeart/2005/8/layout/list1"/>
    <dgm:cxn modelId="{9D013156-6DD9-4B29-857D-B64F26798355}" type="presParOf" srcId="{D58CDAF7-848C-4A61-AC20-A93434A30639}" destId="{ACB52A7D-5673-4118-ACDC-B315D2D0A34C}" srcOrd="4" destOrd="0" presId="urn:microsoft.com/office/officeart/2005/8/layout/list1"/>
    <dgm:cxn modelId="{EF866B93-40CA-407E-B291-9135FC4C2FA5}" type="presParOf" srcId="{ACB52A7D-5673-4118-ACDC-B315D2D0A34C}" destId="{9C9D2C2E-CD1E-4D81-AB77-1B2E6D061349}" srcOrd="0" destOrd="0" presId="urn:microsoft.com/office/officeart/2005/8/layout/list1"/>
    <dgm:cxn modelId="{49C4BA68-0ED0-4920-BD45-987D8E5E607C}" type="presParOf" srcId="{ACB52A7D-5673-4118-ACDC-B315D2D0A34C}" destId="{524039AC-6F42-42C1-B8E2-A071A09351B5}" srcOrd="1" destOrd="0" presId="urn:microsoft.com/office/officeart/2005/8/layout/list1"/>
    <dgm:cxn modelId="{1B115F02-6C66-44A9-8820-3FA0FD147264}" type="presParOf" srcId="{D58CDAF7-848C-4A61-AC20-A93434A30639}" destId="{D1419C65-CAB4-404D-A6A8-54B9341B4202}" srcOrd="5" destOrd="0" presId="urn:microsoft.com/office/officeart/2005/8/layout/list1"/>
    <dgm:cxn modelId="{74F0383B-CE84-42A6-A8A1-674B1E1A72A6}" type="presParOf" srcId="{D58CDAF7-848C-4A61-AC20-A93434A30639}" destId="{DF0F1740-EBF6-4287-B2B1-463898A7D2DE}" srcOrd="6" destOrd="0" presId="urn:microsoft.com/office/officeart/2005/8/layout/list1"/>
    <dgm:cxn modelId="{CF5CAD21-EF6A-45EA-A1D9-A713BAA9557E}" type="presParOf" srcId="{D58CDAF7-848C-4A61-AC20-A93434A30639}" destId="{83393EBB-64E8-4AC0-8E1E-436847538DCA}" srcOrd="7" destOrd="0" presId="urn:microsoft.com/office/officeart/2005/8/layout/list1"/>
    <dgm:cxn modelId="{4F6832BF-92E8-407D-8E8A-133BE0747913}" type="presParOf" srcId="{D58CDAF7-848C-4A61-AC20-A93434A30639}" destId="{A0B120B5-7153-45F0-8332-CDA6DB9D62D5}" srcOrd="8" destOrd="0" presId="urn:microsoft.com/office/officeart/2005/8/layout/list1"/>
    <dgm:cxn modelId="{A7C9DFFC-01A7-4355-8963-6B9F85B5AB9C}" type="presParOf" srcId="{A0B120B5-7153-45F0-8332-CDA6DB9D62D5}" destId="{EBB1D96F-8519-4C4F-A546-73873310C65B}" srcOrd="0" destOrd="0" presId="urn:microsoft.com/office/officeart/2005/8/layout/list1"/>
    <dgm:cxn modelId="{F0491D1E-95AD-49CB-B867-8981C320DCB1}" type="presParOf" srcId="{A0B120B5-7153-45F0-8332-CDA6DB9D62D5}" destId="{FB8A533E-FD51-443A-AADF-CBBB62EBF2E3}" srcOrd="1" destOrd="0" presId="urn:microsoft.com/office/officeart/2005/8/layout/list1"/>
    <dgm:cxn modelId="{856735F6-B951-4BDC-A0AB-3B7635B0B45B}" type="presParOf" srcId="{D58CDAF7-848C-4A61-AC20-A93434A30639}" destId="{B5471B62-96E1-4120-8CE0-FBD748E3F07D}" srcOrd="9" destOrd="0" presId="urn:microsoft.com/office/officeart/2005/8/layout/list1"/>
    <dgm:cxn modelId="{96504CA0-91BD-4DE0-9F57-B9B01B5CFAC7}" type="presParOf" srcId="{D58CDAF7-848C-4A61-AC20-A93434A30639}" destId="{65BF83E5-5382-4F98-BB2D-7AC1E581BBE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EB429-AF21-4F27-87A8-056B2F57296B}">
      <dsp:nvSpPr>
        <dsp:cNvPr id="0" name=""/>
        <dsp:cNvSpPr/>
      </dsp:nvSpPr>
      <dsp:spPr>
        <a:xfrm>
          <a:off x="0" y="919"/>
          <a:ext cx="7272808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smtClean="0"/>
            <a:t>Scarlet </a:t>
          </a:r>
          <a:r>
            <a:rPr lang="ko-KR" altLang="en-US" sz="2600" kern="1200" dirty="0" smtClean="0"/>
            <a:t>판결</a:t>
          </a:r>
          <a:r>
            <a:rPr lang="en-US" altLang="ko-KR" sz="2600" kern="1200" dirty="0" smtClean="0"/>
            <a:t>(C-70/10, 2011</a:t>
          </a:r>
          <a:r>
            <a:rPr lang="ko-KR" altLang="en-US" sz="2600" kern="1200" dirty="0" smtClean="0"/>
            <a:t>년 </a:t>
          </a:r>
          <a:r>
            <a:rPr lang="en-US" altLang="ko-KR" sz="2600" kern="1200" dirty="0" smtClean="0"/>
            <a:t>11</a:t>
          </a:r>
          <a:r>
            <a:rPr lang="ko-KR" altLang="en-US" sz="2600" kern="1200" dirty="0" smtClean="0"/>
            <a:t>월 </a:t>
          </a:r>
          <a:r>
            <a:rPr lang="en-US" altLang="ko-KR" sz="2600" kern="1200" dirty="0" smtClean="0"/>
            <a:t>24</a:t>
          </a:r>
          <a:r>
            <a:rPr lang="ko-KR" altLang="en-US" sz="2600" kern="1200" dirty="0" smtClean="0"/>
            <a:t>일</a:t>
          </a:r>
          <a:r>
            <a:rPr lang="en-US" altLang="ko-KR" sz="2600" kern="1200" dirty="0" smtClean="0"/>
            <a:t>)</a:t>
          </a:r>
          <a:endParaRPr lang="ko-KR" altLang="en-US" sz="2600" kern="1200" dirty="0"/>
        </a:p>
      </dsp:txBody>
      <dsp:txXfrm>
        <a:off x="46606" y="47525"/>
        <a:ext cx="7179596" cy="861508"/>
      </dsp:txXfrm>
    </dsp:sp>
    <dsp:sp modelId="{48AED3CD-AA6F-4E53-8138-2F830483D6E7}">
      <dsp:nvSpPr>
        <dsp:cNvPr id="0" name=""/>
        <dsp:cNvSpPr/>
      </dsp:nvSpPr>
      <dsp:spPr>
        <a:xfrm>
          <a:off x="0" y="955639"/>
          <a:ext cx="727280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912" tIns="30480" rIns="170688" bIns="30480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400" kern="1200" dirty="0" smtClean="0"/>
            <a:t>단순 도관</a:t>
          </a:r>
          <a:r>
            <a:rPr lang="en-US" altLang="ko-KR" sz="2400" kern="1200" dirty="0" smtClean="0"/>
            <a:t>/</a:t>
          </a:r>
          <a:r>
            <a:rPr lang="ko-KR" altLang="en-US" sz="2400" kern="1200" dirty="0" smtClean="0"/>
            <a:t>망 사업자</a:t>
          </a:r>
          <a:endParaRPr lang="ko-KR" altLang="en-US" sz="2400" kern="1200" dirty="0"/>
        </a:p>
      </dsp:txBody>
      <dsp:txXfrm>
        <a:off x="0" y="955639"/>
        <a:ext cx="7272808" cy="844560"/>
      </dsp:txXfrm>
    </dsp:sp>
    <dsp:sp modelId="{325A3354-C762-47C1-9833-850BF7769AC8}">
      <dsp:nvSpPr>
        <dsp:cNvPr id="0" name=""/>
        <dsp:cNvSpPr/>
      </dsp:nvSpPr>
      <dsp:spPr>
        <a:xfrm>
          <a:off x="0" y="1800200"/>
          <a:ext cx="7272808" cy="95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err="1" smtClean="0"/>
            <a:t>Netlog</a:t>
          </a:r>
          <a:r>
            <a:rPr lang="en-US" altLang="ko-KR" sz="2600" kern="1200" dirty="0" smtClean="0"/>
            <a:t> </a:t>
          </a:r>
          <a:r>
            <a:rPr lang="ko-KR" altLang="en-US" sz="2600" kern="1200" dirty="0" smtClean="0"/>
            <a:t>판결</a:t>
          </a:r>
          <a:r>
            <a:rPr lang="en-US" altLang="ko-KR" sz="2600" kern="1200" dirty="0" smtClean="0"/>
            <a:t>(C-360/10, 2012</a:t>
          </a:r>
          <a:r>
            <a:rPr lang="ko-KR" altLang="en-US" sz="2600" kern="1200" dirty="0" smtClean="0"/>
            <a:t>년 </a:t>
          </a:r>
          <a:r>
            <a:rPr lang="en-US" altLang="ko-KR" sz="2600" kern="1200" dirty="0" smtClean="0"/>
            <a:t>2</a:t>
          </a:r>
          <a:r>
            <a:rPr lang="ko-KR" altLang="en-US" sz="2600" kern="1200" dirty="0" smtClean="0"/>
            <a:t>월 </a:t>
          </a:r>
          <a:r>
            <a:rPr lang="en-US" altLang="ko-KR" sz="2600" kern="1200" dirty="0" smtClean="0"/>
            <a:t>16</a:t>
          </a:r>
          <a:r>
            <a:rPr lang="ko-KR" altLang="en-US" sz="2600" kern="1200" dirty="0" smtClean="0"/>
            <a:t>일</a:t>
          </a:r>
          <a:r>
            <a:rPr lang="en-US" altLang="ko-KR" sz="2600" kern="1200" dirty="0" smtClean="0"/>
            <a:t>)</a:t>
          </a:r>
          <a:endParaRPr lang="ko-KR" altLang="en-US" sz="2600" kern="1200" dirty="0"/>
        </a:p>
      </dsp:txBody>
      <dsp:txXfrm>
        <a:off x="46606" y="1846806"/>
        <a:ext cx="7179596" cy="861508"/>
      </dsp:txXfrm>
    </dsp:sp>
    <dsp:sp modelId="{1008727F-8C77-4ECA-AD18-5360EC794B23}">
      <dsp:nvSpPr>
        <dsp:cNvPr id="0" name=""/>
        <dsp:cNvSpPr/>
      </dsp:nvSpPr>
      <dsp:spPr>
        <a:xfrm>
          <a:off x="0" y="2754919"/>
          <a:ext cx="727280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912" tIns="30480" rIns="170688" bIns="30480" numCol="1" spcCol="1270" anchor="t" anchorCtr="0">
          <a:noAutofit/>
        </a:bodyPr>
        <a:lstStyle/>
        <a:p>
          <a:pPr marL="228600" lvl="1" indent="-228600" algn="l" defTabSz="1066800" latinLnBrk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ko-KR" altLang="en-US" sz="2400" kern="1200" dirty="0" err="1" smtClean="0"/>
            <a:t>호스팅</a:t>
          </a:r>
          <a:r>
            <a:rPr lang="ko-KR" altLang="en-US" sz="2400" kern="1200" dirty="0" smtClean="0"/>
            <a:t> 서비스</a:t>
          </a:r>
          <a:r>
            <a:rPr lang="en-US" altLang="ko-KR" sz="2400" kern="1200" dirty="0" smtClean="0"/>
            <a:t>/</a:t>
          </a:r>
          <a:r>
            <a:rPr lang="ko-KR" altLang="en-US" sz="2400" kern="1200" dirty="0" smtClean="0"/>
            <a:t>사회관계망 서비스 제공자</a:t>
          </a:r>
          <a:endParaRPr lang="ko-KR" altLang="en-US" sz="2400" kern="1200" dirty="0"/>
        </a:p>
      </dsp:txBody>
      <dsp:txXfrm>
        <a:off x="0" y="2754919"/>
        <a:ext cx="7272808" cy="844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0CA87-CF1D-4C31-AEBE-CD573A4E545E}">
      <dsp:nvSpPr>
        <dsp:cNvPr id="0" name=""/>
        <dsp:cNvSpPr/>
      </dsp:nvSpPr>
      <dsp:spPr>
        <a:xfrm>
          <a:off x="-4721575" y="-723751"/>
          <a:ext cx="5623967" cy="5623967"/>
        </a:xfrm>
        <a:prstGeom prst="blockArc">
          <a:avLst>
            <a:gd name="adj1" fmla="val 18900000"/>
            <a:gd name="adj2" fmla="val 2700000"/>
            <a:gd name="adj3" fmla="val 38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92704-70E1-48EC-B52A-9205DFF66A8D}">
      <dsp:nvSpPr>
        <dsp:cNvPr id="0" name=""/>
        <dsp:cNvSpPr/>
      </dsp:nvSpPr>
      <dsp:spPr>
        <a:xfrm>
          <a:off x="580365" y="417646"/>
          <a:ext cx="7135071" cy="83529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3014" tIns="50800" rIns="50800" bIns="508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호스팅</a:t>
          </a:r>
          <a:r>
            <a:rPr lang="ko-KR" altLang="en-US" sz="2000" kern="1200" dirty="0" smtClean="0"/>
            <a:t> 서비스 제공자는 자신의 서버에 이용자가 저장하는 모든 파일 중 저작물이 포함된 파일을 식별할 것</a:t>
          </a:r>
          <a:r>
            <a:rPr lang="en-US" altLang="ko-KR" sz="1800" kern="1200" dirty="0" smtClean="0"/>
            <a:t>.</a:t>
          </a:r>
          <a:r>
            <a:rPr lang="ko-KR" altLang="en-US" sz="1800" kern="1200" dirty="0" smtClean="0"/>
            <a:t> </a:t>
          </a:r>
          <a:endParaRPr lang="ko-KR" altLang="en-US" sz="1600" kern="1200" dirty="0"/>
        </a:p>
      </dsp:txBody>
      <dsp:txXfrm>
        <a:off x="580365" y="417646"/>
        <a:ext cx="7135071" cy="835292"/>
      </dsp:txXfrm>
    </dsp:sp>
    <dsp:sp modelId="{F9CE1231-A4EF-4E0C-9C33-D269058024AA}">
      <dsp:nvSpPr>
        <dsp:cNvPr id="0" name=""/>
        <dsp:cNvSpPr/>
      </dsp:nvSpPr>
      <dsp:spPr>
        <a:xfrm>
          <a:off x="58307" y="313234"/>
          <a:ext cx="1044116" cy="10441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l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5B7DF7F-A8C7-42BF-9F6E-8B59C3881C98}">
      <dsp:nvSpPr>
        <dsp:cNvPr id="0" name=""/>
        <dsp:cNvSpPr/>
      </dsp:nvSpPr>
      <dsp:spPr>
        <a:xfrm>
          <a:off x="883994" y="1670585"/>
          <a:ext cx="6831442" cy="83529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3014" tIns="50800" rIns="50800" bIns="508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이렇게 식별한 파일이 불법으로 저장되고 공중에 제공되고 있는지 판단할 것</a:t>
          </a:r>
          <a:r>
            <a:rPr lang="en-US" altLang="ko-KR" sz="2000" kern="1200" dirty="0" smtClean="0"/>
            <a:t>.</a:t>
          </a:r>
          <a:endParaRPr lang="ko-KR" altLang="en-US" sz="2000" kern="1200" dirty="0"/>
        </a:p>
      </dsp:txBody>
      <dsp:txXfrm>
        <a:off x="883994" y="1670585"/>
        <a:ext cx="6831442" cy="835292"/>
      </dsp:txXfrm>
    </dsp:sp>
    <dsp:sp modelId="{A208AB0D-50A4-4563-9E02-1286885D4E1A}">
      <dsp:nvSpPr>
        <dsp:cNvPr id="0" name=""/>
        <dsp:cNvSpPr/>
      </dsp:nvSpPr>
      <dsp:spPr>
        <a:xfrm>
          <a:off x="361936" y="1566174"/>
          <a:ext cx="1044116" cy="10441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l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0B9C04A-E501-4B09-A1B7-DC73BFF641D7}">
      <dsp:nvSpPr>
        <dsp:cNvPr id="0" name=""/>
        <dsp:cNvSpPr/>
      </dsp:nvSpPr>
      <dsp:spPr>
        <a:xfrm>
          <a:off x="618252" y="2960027"/>
          <a:ext cx="7135071" cy="83529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3014" tIns="50800" rIns="50800" bIns="508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불법이라고 판단한 파일의 이용을 차단할 것</a:t>
          </a:r>
          <a:r>
            <a:rPr lang="en-US" altLang="ko-KR" sz="2000" kern="1200" dirty="0" smtClean="0"/>
            <a:t>.</a:t>
          </a:r>
          <a:endParaRPr lang="ko-KR" altLang="en-US" sz="2000" kern="1200" dirty="0"/>
        </a:p>
      </dsp:txBody>
      <dsp:txXfrm>
        <a:off x="618252" y="2960027"/>
        <a:ext cx="7135071" cy="835292"/>
      </dsp:txXfrm>
    </dsp:sp>
    <dsp:sp modelId="{DF1055CB-5CE4-45AD-AFC9-E112802A693A}">
      <dsp:nvSpPr>
        <dsp:cNvPr id="0" name=""/>
        <dsp:cNvSpPr/>
      </dsp:nvSpPr>
      <dsp:spPr>
        <a:xfrm>
          <a:off x="58307" y="2819113"/>
          <a:ext cx="1044116" cy="1044116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l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EEBA6-884F-48E3-BCD0-2E0159537E03}">
      <dsp:nvSpPr>
        <dsp:cNvPr id="0" name=""/>
        <dsp:cNvSpPr/>
      </dsp:nvSpPr>
      <dsp:spPr>
        <a:xfrm>
          <a:off x="0" y="281508"/>
          <a:ext cx="7772400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제목 </a:t>
          </a:r>
          <a:r>
            <a:rPr lang="ko-KR" altLang="en-US" sz="1700" kern="1200" dirty="0" err="1" smtClean="0"/>
            <a:t>필터링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문자열 비교 방식</a:t>
          </a:r>
          <a:endParaRPr lang="ko-KR" altLang="en-US" sz="1700" kern="1200" dirty="0"/>
        </a:p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특정 유형의 파일 </a:t>
          </a:r>
          <a:r>
            <a:rPr lang="ko-KR" altLang="en-US" sz="1700" kern="1200" dirty="0" err="1" smtClean="0"/>
            <a:t>필터링</a:t>
          </a:r>
          <a:endParaRPr lang="ko-KR" altLang="en-US" sz="1700" kern="1200" dirty="0"/>
        </a:p>
      </dsp:txBody>
      <dsp:txXfrm>
        <a:off x="0" y="281508"/>
        <a:ext cx="7772400" cy="1606500"/>
      </dsp:txXfrm>
    </dsp:sp>
    <dsp:sp modelId="{3766D8B8-C7E4-4A28-9000-64CF48967335}">
      <dsp:nvSpPr>
        <dsp:cNvPr id="0" name=""/>
        <dsp:cNvSpPr/>
      </dsp:nvSpPr>
      <dsp:spPr>
        <a:xfrm>
          <a:off x="388620" y="30588"/>
          <a:ext cx="54406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err="1" smtClean="0"/>
            <a:t>검색어</a:t>
          </a:r>
          <a:r>
            <a:rPr lang="ko-KR" altLang="en-US" sz="1800" b="1" kern="1200" dirty="0" smtClean="0"/>
            <a:t> 기반 </a:t>
          </a:r>
          <a:r>
            <a:rPr lang="ko-KR" altLang="en-US" sz="1800" b="1" kern="1200" dirty="0" err="1" smtClean="0"/>
            <a:t>필터링</a:t>
          </a:r>
          <a:endParaRPr lang="ko-KR" altLang="en-US" sz="1800" b="1" kern="1200" dirty="0"/>
        </a:p>
      </dsp:txBody>
      <dsp:txXfrm>
        <a:off x="413118" y="55086"/>
        <a:ext cx="5391684" cy="452844"/>
      </dsp:txXfrm>
    </dsp:sp>
    <dsp:sp modelId="{332878EE-8D19-4F7B-B843-97CEE0B75744}">
      <dsp:nvSpPr>
        <dsp:cNvPr id="0" name=""/>
        <dsp:cNvSpPr/>
      </dsp:nvSpPr>
      <dsp:spPr>
        <a:xfrm>
          <a:off x="0" y="2230728"/>
          <a:ext cx="7772400" cy="8166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파일 고유의 </a:t>
          </a:r>
          <a:r>
            <a:rPr lang="ko-KR" altLang="en-US" sz="1700" kern="1200" dirty="0" err="1" smtClean="0"/>
            <a:t>해시값을</a:t>
          </a:r>
          <a:r>
            <a:rPr lang="ko-KR" altLang="en-US" sz="1700" kern="1200" dirty="0" smtClean="0"/>
            <a:t> 이용한 저작물 인식</a:t>
          </a:r>
          <a:r>
            <a:rPr lang="en-US" altLang="ko-KR" sz="1700" kern="1200" dirty="0" smtClean="0"/>
            <a:t>/</a:t>
          </a:r>
          <a:r>
            <a:rPr lang="ko-KR" altLang="en-US" sz="1700" kern="1200" dirty="0" smtClean="0"/>
            <a:t>차단 방법</a:t>
          </a:r>
          <a:endParaRPr lang="ko-KR" altLang="en-US" sz="1700" kern="1200" dirty="0"/>
        </a:p>
      </dsp:txBody>
      <dsp:txXfrm>
        <a:off x="0" y="2230728"/>
        <a:ext cx="7772400" cy="816637"/>
      </dsp:txXfrm>
    </dsp:sp>
    <dsp:sp modelId="{261FD965-132D-41B7-8363-3ED251ED2CF1}">
      <dsp:nvSpPr>
        <dsp:cNvPr id="0" name=""/>
        <dsp:cNvSpPr/>
      </dsp:nvSpPr>
      <dsp:spPr>
        <a:xfrm>
          <a:off x="388620" y="1979808"/>
          <a:ext cx="54406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해시</a:t>
          </a:r>
          <a:r>
            <a:rPr lang="en-US" altLang="ko-KR" sz="1800" b="1" kern="1200" dirty="0" smtClean="0"/>
            <a:t>(Hash) </a:t>
          </a:r>
          <a:r>
            <a:rPr lang="ko-KR" altLang="en-US" sz="1800" b="1" kern="1200" dirty="0" smtClean="0"/>
            <a:t>기반 </a:t>
          </a:r>
          <a:r>
            <a:rPr lang="ko-KR" altLang="en-US" sz="1800" b="1" kern="1200" dirty="0" err="1" smtClean="0"/>
            <a:t>필터링</a:t>
          </a:r>
          <a:endParaRPr lang="ko-KR" altLang="en-US" sz="1800" b="1" kern="1200" dirty="0"/>
        </a:p>
      </dsp:txBody>
      <dsp:txXfrm>
        <a:off x="413118" y="2004306"/>
        <a:ext cx="5391684" cy="452844"/>
      </dsp:txXfrm>
    </dsp:sp>
    <dsp:sp modelId="{E5B1BE70-70F2-447F-8E4C-F630F0DB0A15}">
      <dsp:nvSpPr>
        <dsp:cNvPr id="0" name=""/>
        <dsp:cNvSpPr/>
      </dsp:nvSpPr>
      <dsp:spPr>
        <a:xfrm>
          <a:off x="0" y="3390086"/>
          <a:ext cx="777240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54076" rIns="603225" bIns="120904" numCol="1" spcCol="1270" anchor="t" anchorCtr="0">
          <a:noAutofit/>
        </a:bodyPr>
        <a:lstStyle/>
        <a:p>
          <a:pPr marL="171450" lvl="1" indent="-171450" algn="l" defTabSz="7556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700" kern="1200" dirty="0" smtClean="0"/>
            <a:t>음악</a:t>
          </a:r>
          <a:r>
            <a:rPr lang="en-US" altLang="ko-KR" sz="1700" kern="1200" dirty="0" smtClean="0"/>
            <a:t>, </a:t>
          </a:r>
          <a:r>
            <a:rPr lang="ko-KR" altLang="en-US" sz="1700" kern="1200" dirty="0" smtClean="0"/>
            <a:t>영화 원본 파일의 고유한 특성</a:t>
          </a:r>
          <a:r>
            <a:rPr lang="en-US" altLang="ko-KR" sz="1700" kern="1200" dirty="0" smtClean="0"/>
            <a:t>(DNA)</a:t>
          </a:r>
          <a:r>
            <a:rPr lang="ko-KR" altLang="en-US" sz="1700" kern="1200" dirty="0" smtClean="0"/>
            <a:t>을 이용한 저작물 인식</a:t>
          </a:r>
          <a:r>
            <a:rPr lang="en-US" altLang="ko-KR" sz="1700" kern="1200" dirty="0" smtClean="0"/>
            <a:t>/</a:t>
          </a:r>
          <a:r>
            <a:rPr lang="ko-KR" altLang="en-US" sz="1700" kern="1200" dirty="0" smtClean="0"/>
            <a:t>차단 방법</a:t>
          </a:r>
          <a:endParaRPr lang="ko-KR" altLang="en-US" sz="1700" kern="1200" dirty="0"/>
        </a:p>
      </dsp:txBody>
      <dsp:txXfrm>
        <a:off x="0" y="3390086"/>
        <a:ext cx="7772400" cy="1151325"/>
      </dsp:txXfrm>
    </dsp:sp>
    <dsp:sp modelId="{7B8A7E26-44C2-45B5-8E89-8D5DF7BAF947}">
      <dsp:nvSpPr>
        <dsp:cNvPr id="0" name=""/>
        <dsp:cNvSpPr/>
      </dsp:nvSpPr>
      <dsp:spPr>
        <a:xfrm>
          <a:off x="388620" y="3139166"/>
          <a:ext cx="5440680" cy="501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1" kern="1200" dirty="0" smtClean="0"/>
            <a:t>특징 기반 </a:t>
          </a:r>
          <a:r>
            <a:rPr lang="ko-KR" altLang="en-US" sz="1800" b="1" kern="1200" dirty="0" err="1" smtClean="0"/>
            <a:t>필터링</a:t>
          </a:r>
          <a:endParaRPr lang="ko-KR" altLang="en-US" sz="1800" b="1" kern="1200" dirty="0"/>
        </a:p>
      </dsp:txBody>
      <dsp:txXfrm>
        <a:off x="413118" y="3163664"/>
        <a:ext cx="5391684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3FC92-1491-4F0E-912B-797897EDA5A1}">
      <dsp:nvSpPr>
        <dsp:cNvPr id="0" name=""/>
        <dsp:cNvSpPr/>
      </dsp:nvSpPr>
      <dsp:spPr>
        <a:xfrm>
          <a:off x="0" y="364500"/>
          <a:ext cx="77724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12420" rIns="60322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쉽게 우회할 수 있음</a:t>
          </a:r>
          <a:r>
            <a:rPr lang="en-US" altLang="ko-KR" sz="1500" kern="1200" dirty="0" smtClean="0"/>
            <a:t>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합법 저작물도 차단할 수 있음</a:t>
          </a:r>
          <a:r>
            <a:rPr lang="en-US" altLang="ko-KR" sz="1500" kern="1200" dirty="0" smtClean="0"/>
            <a:t>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완벽한 차단 불가능</a:t>
          </a:r>
          <a:r>
            <a:rPr lang="en-US" altLang="ko-KR" sz="1500" kern="1200" dirty="0" smtClean="0"/>
            <a:t>.</a:t>
          </a:r>
          <a:endParaRPr lang="en-GB" sz="1500" kern="1200" dirty="0"/>
        </a:p>
      </dsp:txBody>
      <dsp:txXfrm>
        <a:off x="0" y="364500"/>
        <a:ext cx="7772400" cy="1417500"/>
      </dsp:txXfrm>
    </dsp:sp>
    <dsp:sp modelId="{036DFD93-0B5B-4148-9071-9EC1A922F708}">
      <dsp:nvSpPr>
        <dsp:cNvPr id="0" name=""/>
        <dsp:cNvSpPr/>
      </dsp:nvSpPr>
      <dsp:spPr>
        <a:xfrm>
          <a:off x="388620" y="261877"/>
          <a:ext cx="2681439" cy="32402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err="1" smtClean="0"/>
            <a:t>검색어</a:t>
          </a:r>
          <a:r>
            <a:rPr lang="ko-KR" altLang="en-US" sz="1600" b="1" kern="1200" dirty="0" smtClean="0"/>
            <a:t> 기반 </a:t>
          </a:r>
          <a:r>
            <a:rPr lang="ko-KR" altLang="en-US" sz="1600" b="1" kern="1200" dirty="0" err="1" smtClean="0"/>
            <a:t>필터링</a:t>
          </a:r>
          <a:endParaRPr lang="en-GB" sz="1600" b="1" kern="1200" dirty="0"/>
        </a:p>
      </dsp:txBody>
      <dsp:txXfrm>
        <a:off x="404437" y="277694"/>
        <a:ext cx="2649805" cy="292389"/>
      </dsp:txXfrm>
    </dsp:sp>
    <dsp:sp modelId="{DF0F1740-EBF6-4287-B2B1-463898A7D2DE}">
      <dsp:nvSpPr>
        <dsp:cNvPr id="0" name=""/>
        <dsp:cNvSpPr/>
      </dsp:nvSpPr>
      <dsp:spPr>
        <a:xfrm>
          <a:off x="0" y="1975825"/>
          <a:ext cx="7772400" cy="720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211516"/>
              <a:satOff val="-11993"/>
              <a:lumOff val="4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12420" rIns="60322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동일 저작물이라도 파일이 다르면 </a:t>
          </a:r>
          <a:r>
            <a:rPr lang="ko-KR" altLang="en-US" sz="1500" kern="1200" dirty="0" err="1" smtClean="0"/>
            <a:t>해시값이</a:t>
          </a:r>
          <a:r>
            <a:rPr lang="ko-KR" altLang="en-US" sz="1500" kern="1200" dirty="0" smtClean="0"/>
            <a:t> 다르므로 </a:t>
          </a:r>
          <a:r>
            <a:rPr lang="ko-KR" altLang="en-US" sz="1500" kern="1200" dirty="0" err="1" smtClean="0"/>
            <a:t>필터링을</a:t>
          </a:r>
          <a:r>
            <a:rPr lang="ko-KR" altLang="en-US" sz="1500" kern="1200" dirty="0" smtClean="0"/>
            <a:t> 피할 수 있음</a:t>
          </a:r>
          <a:r>
            <a:rPr lang="en-US" altLang="ko-KR" sz="1500" kern="1200" dirty="0" smtClean="0"/>
            <a:t>.</a:t>
          </a:r>
          <a:endParaRPr lang="en-GB" sz="1500" kern="1200" dirty="0"/>
        </a:p>
      </dsp:txBody>
      <dsp:txXfrm>
        <a:off x="0" y="1975825"/>
        <a:ext cx="7772400" cy="720562"/>
      </dsp:txXfrm>
    </dsp:sp>
    <dsp:sp modelId="{524039AC-6F42-42C1-B8E2-A071A09351B5}">
      <dsp:nvSpPr>
        <dsp:cNvPr id="0" name=""/>
        <dsp:cNvSpPr/>
      </dsp:nvSpPr>
      <dsp:spPr>
        <a:xfrm>
          <a:off x="388620" y="1863000"/>
          <a:ext cx="2704398" cy="334225"/>
        </a:xfrm>
        <a:prstGeom prst="roundRect">
          <a:avLst/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/>
            <a:t>해시 기반 </a:t>
          </a:r>
          <a:r>
            <a:rPr lang="ko-KR" altLang="en-US" sz="1600" b="1" kern="1200" dirty="0" err="1" smtClean="0"/>
            <a:t>필터링</a:t>
          </a:r>
          <a:endParaRPr lang="en-GB" sz="1600" b="1" kern="1200" dirty="0"/>
        </a:p>
      </dsp:txBody>
      <dsp:txXfrm>
        <a:off x="404936" y="1879316"/>
        <a:ext cx="2671766" cy="301593"/>
      </dsp:txXfrm>
    </dsp:sp>
    <dsp:sp modelId="{65BF83E5-5382-4F98-BB2D-7AC1E581BBE4}">
      <dsp:nvSpPr>
        <dsp:cNvPr id="0" name=""/>
        <dsp:cNvSpPr/>
      </dsp:nvSpPr>
      <dsp:spPr>
        <a:xfrm>
          <a:off x="0" y="2892622"/>
          <a:ext cx="77724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25" tIns="312420" rIns="603225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영화</a:t>
          </a:r>
          <a:r>
            <a:rPr lang="en-US" altLang="ko-KR" sz="1500" kern="1200" dirty="0" smtClean="0">
              <a:latin typeface="Times New Roman"/>
              <a:cs typeface="Times New Roman"/>
            </a:rPr>
            <a:t>·</a:t>
          </a:r>
          <a:r>
            <a:rPr lang="ko-KR" altLang="en-US" sz="1500" kern="1200" dirty="0" smtClean="0"/>
            <a:t>음악에만 적용됨</a:t>
          </a:r>
          <a:r>
            <a:rPr lang="en-US" altLang="ko-KR" sz="1500" kern="1200" dirty="0" smtClean="0"/>
            <a:t>. </a:t>
          </a:r>
          <a:r>
            <a:rPr lang="ko-KR" altLang="en-US" sz="1500" kern="1200" dirty="0" smtClean="0"/>
            <a:t>게임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만화 등에는 적용 불가능</a:t>
          </a:r>
          <a:r>
            <a:rPr lang="en-US" altLang="ko-KR" sz="1500" kern="1200" dirty="0" smtClean="0"/>
            <a:t>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원본 특징정보 </a:t>
          </a:r>
          <a:r>
            <a:rPr lang="en-US" altLang="ko-KR" sz="1500" kern="1200" dirty="0" smtClean="0"/>
            <a:t>DB</a:t>
          </a:r>
          <a:r>
            <a:rPr lang="ko-KR" altLang="en-US" sz="1500" kern="1200" dirty="0" smtClean="0"/>
            <a:t>가 구축되어야 함</a:t>
          </a:r>
          <a:r>
            <a:rPr lang="en-US" altLang="ko-KR" sz="1500" kern="1200" dirty="0" smtClean="0"/>
            <a:t>.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특징정보의 추출 및 비교 속도가 빨라야 함</a:t>
          </a:r>
          <a:r>
            <a:rPr lang="en-US" altLang="ko-KR" sz="1500" kern="1200" dirty="0" smtClean="0"/>
            <a:t>(</a:t>
          </a:r>
          <a:r>
            <a:rPr lang="ko-KR" altLang="en-US" sz="1500" kern="1200" dirty="0" smtClean="0"/>
            <a:t>사용자 불편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서버 부하</a:t>
          </a:r>
          <a:r>
            <a:rPr lang="en-US" altLang="ko-KR" sz="1500" kern="1200" dirty="0" smtClean="0"/>
            <a:t>)</a:t>
          </a:r>
          <a:endParaRPr lang="en-GB" sz="1500" kern="1200" dirty="0"/>
        </a:p>
      </dsp:txBody>
      <dsp:txXfrm>
        <a:off x="0" y="2892622"/>
        <a:ext cx="7772400" cy="1417500"/>
      </dsp:txXfrm>
    </dsp:sp>
    <dsp:sp modelId="{FB8A533E-FD51-443A-AADF-CBBB62EBF2E3}">
      <dsp:nvSpPr>
        <dsp:cNvPr id="0" name=""/>
        <dsp:cNvSpPr/>
      </dsp:nvSpPr>
      <dsp:spPr>
        <a:xfrm>
          <a:off x="388620" y="2777388"/>
          <a:ext cx="2681439" cy="336634"/>
        </a:xfrm>
        <a:prstGeom prst="round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645" tIns="0" rIns="20564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/>
            <a:t>특징 기반 </a:t>
          </a:r>
          <a:r>
            <a:rPr lang="ko-KR" altLang="en-US" sz="1600" b="1" kern="1200" dirty="0" err="1" smtClean="0"/>
            <a:t>필터링</a:t>
          </a:r>
          <a:endParaRPr lang="en-GB" sz="1600" b="1" kern="1200" dirty="0"/>
        </a:p>
      </dsp:txBody>
      <dsp:txXfrm>
        <a:off x="405053" y="2793821"/>
        <a:ext cx="2648573" cy="303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ED3B7-A8FB-4E38-8B27-0A3BFEE37C33}" type="datetimeFigureOut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B99A1-DF4E-48B7-BCE1-ADA39ACA62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2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822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85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140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323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40688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801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30259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12147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430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2231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34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066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3581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725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158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36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701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0436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2648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B99A1-DF4E-48B7-BCE1-ADA39ACA62D2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743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dirty="0" smtClean="0"/>
              <a:t>마스터 부제목 스타일 편집</a:t>
            </a:r>
            <a:endParaRPr kumimoji="0" lang="en-US" dirty="0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EE58-798F-420A-A4EC-A3724D58F633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5220072" y="6165304"/>
            <a:ext cx="457200" cy="457200"/>
          </a:xfr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AC22-BD4B-41FE-A5A5-73B04617F34F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46A6-876B-420E-B603-A57C8F61BB13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899592" y="116632"/>
            <a:ext cx="7772400" cy="1143000"/>
          </a:xfrm>
        </p:spPr>
        <p:txBody>
          <a:bodyPr/>
          <a:lstStyle>
            <a:lvl1pPr algn="ctr"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kumimoji="0" lang="ko-KR" altLang="en-US" dirty="0" smtClean="0"/>
              <a:t>마스터 제목 스타일 편집</a:t>
            </a:r>
            <a:r>
              <a:rPr kumimoji="0" lang="en-US" altLang="ko-KR" dirty="0" smtClean="0"/>
              <a:t/>
            </a:r>
            <a:br>
              <a:rPr kumimoji="0" lang="en-US" altLang="ko-KR" dirty="0" smtClean="0"/>
            </a:b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860032" y="6165304"/>
            <a:ext cx="457200" cy="457200"/>
          </a:xfrm>
        </p:spPr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899592" y="1196752"/>
            <a:ext cx="7776864" cy="0"/>
          </a:xfrm>
          <a:prstGeom prst="line">
            <a:avLst/>
          </a:prstGeom>
          <a:ln w="19050">
            <a:solidFill>
              <a:srgbClr val="FF000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E24B0-E654-43BB-8C2C-D8085F4D5B4A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351B-B506-4CC0-A7A3-B065D02E3B8C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1D9F-67F9-4C38-BAAC-501CE47EF0D4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91869-AA0F-4E5F-B2A6-8C54C067A49B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13C-AD3A-4169-8004-C44BD34CA0B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0666-95B4-49A6-AE49-0FF09D5B4698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9BCAC-F75E-459C-BBB0-7BBFD4F8AC5B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0D3C6C-87A5-4663-883E-57A99E88B446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F15E131-A758-4B3B-A542-60C5732970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한</a:t>
            </a:r>
            <a:r>
              <a:rPr altLang="ko-KR" smtClean="0"/>
              <a:t>-EU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 </a:t>
            </a:r>
            <a:r>
              <a:rPr altLang="ko-KR" smtClean="0"/>
              <a:t>§10.66</a:t>
            </a:r>
            <a:r>
              <a:rPr lang="ko-KR" altLang="en-US" dirty="0" smtClean="0"/>
              <a:t>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일반적 감시</a:t>
            </a:r>
            <a:r>
              <a:rPr altLang="ko-KR" smtClean="0"/>
              <a:t>, </a:t>
            </a:r>
            <a:r>
              <a:rPr lang="ko-KR" altLang="en-US" dirty="0" smtClean="0"/>
              <a:t>적극적 조사의무의 금지</a:t>
            </a:r>
            <a:endParaRPr lang="ko-KR" altLang="en-US" dirty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05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유럽법원의 판단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3046273"/>
              </p:ext>
            </p:extLst>
          </p:nvPr>
        </p:nvGraphicFramePr>
        <p:xfrm>
          <a:off x="899592" y="2132856"/>
          <a:ext cx="77724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1556792"/>
            <a:ext cx="814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ko-KR" altLang="en-US" sz="2400" dirty="0"/>
              <a:t>다음과 같은 </a:t>
            </a:r>
            <a:r>
              <a:rPr lang="ko-KR" altLang="en-US" sz="2400" dirty="0" err="1"/>
              <a:t>필터링은</a:t>
            </a:r>
            <a:r>
              <a:rPr lang="ko-KR" altLang="en-US" sz="2400" dirty="0"/>
              <a:t> 일반적 감시 의무의 부과로써 위법함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919E-0072-4B19-86A7-F1A12FECB734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프랑스 대법원의 판단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일</a:t>
            </a:r>
            <a:r>
              <a:rPr lang="en-US" altLang="ko-KR" dirty="0"/>
              <a:t> </a:t>
            </a:r>
            <a:r>
              <a:rPr lang="ko-KR" altLang="en-US" dirty="0" smtClean="0"/>
              <a:t>판결</a:t>
            </a:r>
            <a:endParaRPr lang="en-US" altLang="ko-KR" dirty="0" smtClean="0"/>
          </a:p>
          <a:p>
            <a:r>
              <a:rPr lang="ko-KR" altLang="en-US" dirty="0" smtClean="0"/>
              <a:t>다큐멘터리 영화 사건 </a:t>
            </a:r>
            <a:r>
              <a:rPr lang="en-US" altLang="ko-KR" dirty="0" smtClean="0"/>
              <a:t>2</a:t>
            </a:r>
            <a:r>
              <a:rPr lang="ko-KR" altLang="en-US" dirty="0" smtClean="0"/>
              <a:t>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사진 저작물 사건 </a:t>
            </a:r>
            <a:r>
              <a:rPr lang="en-US" altLang="ko-KR" dirty="0" smtClean="0"/>
              <a:t>1</a:t>
            </a:r>
            <a:r>
              <a:rPr lang="ko-KR" altLang="en-US" dirty="0" smtClean="0"/>
              <a:t>건</a:t>
            </a:r>
            <a:endParaRPr lang="en-US" altLang="ko-KR" dirty="0" smtClean="0"/>
          </a:p>
          <a:p>
            <a:r>
              <a:rPr lang="en-US" altLang="ko-KR" dirty="0" smtClean="0"/>
              <a:t>Google France</a:t>
            </a:r>
            <a:r>
              <a:rPr lang="ko-KR" altLang="en-US" dirty="0" smtClean="0"/>
              <a:t>가 제공하는 </a:t>
            </a:r>
            <a:r>
              <a:rPr lang="en-US" altLang="ko-KR" dirty="0" smtClean="0"/>
              <a:t>video.google.fr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image.google.kr </a:t>
            </a:r>
            <a:r>
              <a:rPr lang="ko-KR" altLang="en-US" dirty="0" smtClean="0"/>
              <a:t>서비스에서 침해 저작물의 링크 발견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저작권자의 통지 후 </a:t>
            </a:r>
            <a:r>
              <a:rPr lang="en-US" altLang="ko-KR" dirty="0" smtClean="0"/>
              <a:t>Google France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링크 제거</a:t>
            </a:r>
            <a:r>
              <a:rPr lang="en-US" altLang="ko-KR" dirty="0"/>
              <a:t>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olidFill>
                  <a:srgbClr val="0070C0"/>
                </a:solidFill>
                <a:sym typeface="Wingdings" pitchFamily="2" charset="2"/>
              </a:rPr>
              <a:t>통지</a:t>
            </a:r>
            <a:r>
              <a:rPr lang="en-US" altLang="ko-KR" dirty="0" smtClean="0">
                <a:solidFill>
                  <a:srgbClr val="0070C0"/>
                </a:solidFill>
                <a:sym typeface="Wingdings" pitchFamily="2" charset="2"/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  <a:sym typeface="Wingdings" pitchFamily="2" charset="2"/>
              </a:rPr>
              <a:t>제거</a:t>
            </a:r>
            <a:r>
              <a:rPr lang="en-US" altLang="ko-KR" dirty="0" smtClean="0">
                <a:solidFill>
                  <a:srgbClr val="0070C0"/>
                </a:solidFill>
                <a:sym typeface="Wingdings" pitchFamily="2" charset="2"/>
              </a:rPr>
              <a:t>(notice and takedown) </a:t>
            </a:r>
            <a:r>
              <a:rPr lang="ko-KR" altLang="en-US" dirty="0" smtClean="0">
                <a:solidFill>
                  <a:srgbClr val="0070C0"/>
                </a:solidFill>
                <a:sym typeface="Wingdings" pitchFamily="2" charset="2"/>
              </a:rPr>
              <a:t>준수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r>
              <a:rPr lang="ko-KR" altLang="en-US" dirty="0" smtClean="0">
                <a:sym typeface="Wingdings" pitchFamily="2" charset="2"/>
              </a:rPr>
              <a:t>그러나 동일 저작물의 재발 방지 조치는 하지 않았음</a:t>
            </a:r>
            <a:r>
              <a:rPr lang="en-US" altLang="ko-KR" dirty="0" smtClean="0">
                <a:sym typeface="Wingdings" pitchFamily="2" charset="2"/>
              </a:rPr>
              <a:t>.  </a:t>
            </a:r>
            <a:r>
              <a:rPr lang="ko-KR" altLang="en-US" dirty="0" smtClean="0">
                <a:solidFill>
                  <a:srgbClr val="0070C0"/>
                </a:solidFill>
                <a:sym typeface="Wingdings" pitchFamily="2" charset="2"/>
              </a:rPr>
              <a:t>통지</a:t>
            </a:r>
            <a:r>
              <a:rPr lang="en-US" altLang="ko-KR" dirty="0" smtClean="0">
                <a:solidFill>
                  <a:srgbClr val="0070C0"/>
                </a:solidFill>
                <a:sym typeface="Wingdings" pitchFamily="2" charset="2"/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  <a:sym typeface="Wingdings" pitchFamily="2" charset="2"/>
              </a:rPr>
              <a:t>차단유지</a:t>
            </a:r>
            <a:r>
              <a:rPr lang="en-US" altLang="ko-KR" dirty="0" smtClean="0">
                <a:solidFill>
                  <a:srgbClr val="0070C0"/>
                </a:solidFill>
                <a:sym typeface="Wingdings" pitchFamily="2" charset="2"/>
              </a:rPr>
              <a:t>(notice and </a:t>
            </a:r>
            <a:r>
              <a:rPr lang="en-US" altLang="ko-KR" dirty="0" err="1" smtClean="0">
                <a:solidFill>
                  <a:srgbClr val="0070C0"/>
                </a:solidFill>
                <a:sym typeface="Wingdings" pitchFamily="2" charset="2"/>
              </a:rPr>
              <a:t>staydown</a:t>
            </a:r>
            <a:r>
              <a:rPr lang="en-US" altLang="ko-KR" dirty="0" smtClean="0">
                <a:solidFill>
                  <a:srgbClr val="0070C0"/>
                </a:solidFill>
                <a:sym typeface="Wingdings" pitchFamily="2" charset="2"/>
              </a:rPr>
              <a:t>) </a:t>
            </a:r>
            <a:r>
              <a:rPr lang="ko-KR" altLang="en-US" dirty="0" err="1" smtClean="0">
                <a:solidFill>
                  <a:srgbClr val="0070C0"/>
                </a:solidFill>
                <a:sym typeface="Wingdings" pitchFamily="2" charset="2"/>
              </a:rPr>
              <a:t>미준수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0178-CA58-44F5-82AA-3FA65406988C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2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프랑스 대법원의 판단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프랑스 대법원은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에게 감시 의무를 부과하려면 </a:t>
            </a:r>
            <a:r>
              <a:rPr lang="en-US" altLang="ko-KR" dirty="0" smtClean="0"/>
              <a:t>(1) </a:t>
            </a:r>
            <a:r>
              <a:rPr lang="ko-KR" altLang="en-US" dirty="0" smtClean="0"/>
              <a:t>그러한 감시가 일시적이어야 하며</a:t>
            </a:r>
            <a:r>
              <a:rPr lang="en-US" altLang="ko-KR" dirty="0" smtClean="0"/>
              <a:t>, (2) </a:t>
            </a:r>
            <a:r>
              <a:rPr lang="ko-KR" altLang="en-US" dirty="0" smtClean="0"/>
              <a:t>선별적이어야 한다는 </a:t>
            </a:r>
            <a:r>
              <a:rPr lang="en-US" altLang="ko-KR" dirty="0" smtClean="0"/>
              <a:t>Google</a:t>
            </a:r>
            <a:r>
              <a:rPr lang="ko-KR" altLang="en-US" dirty="0" smtClean="0"/>
              <a:t>의 주장을 인정하였음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그리고 저작권자의 침해 사실에 대한 통지가 없는 경우에도 장래 침해를 예방하기 위한 조치</a:t>
            </a:r>
            <a:r>
              <a:rPr lang="en-US" altLang="ko-KR" dirty="0" smtClean="0"/>
              <a:t>(</a:t>
            </a:r>
            <a:r>
              <a:rPr lang="ko-KR" altLang="en-US" dirty="0" smtClean="0"/>
              <a:t>즉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통지</a:t>
            </a:r>
            <a:r>
              <a:rPr lang="en-US" altLang="ko-KR" dirty="0" smtClean="0"/>
              <a:t>-</a:t>
            </a:r>
            <a:r>
              <a:rPr lang="ko-KR" altLang="en-US" dirty="0" smtClean="0"/>
              <a:t>차단유지</a:t>
            </a:r>
            <a:r>
              <a:rPr lang="en-US" altLang="ko-KR" dirty="0" smtClean="0"/>
              <a:t>(notice and </a:t>
            </a:r>
            <a:r>
              <a:rPr lang="en-US" altLang="ko-KR" dirty="0" err="1" smtClean="0"/>
              <a:t>staydown</a:t>
            </a:r>
            <a:r>
              <a:rPr lang="ko-KR" altLang="en-US" dirty="0" smtClean="0"/>
              <a:t> </a:t>
            </a:r>
            <a:r>
              <a:rPr lang="ko-KR" altLang="en-US" dirty="0" smtClean="0"/>
              <a:t>조치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요구하는 것은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에게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일반적 감시 의무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를 부과하는 것이라고 봄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610C0-D9CA-46BB-BC33-DD42F2F695F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988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독일 대법원의 판단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2012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일</a:t>
            </a:r>
            <a:r>
              <a:rPr lang="en-US" altLang="ko-KR" dirty="0" smtClean="0"/>
              <a:t>(I ZR 18/11)</a:t>
            </a:r>
          </a:p>
          <a:p>
            <a:r>
              <a:rPr lang="ko-KR" altLang="en-US" dirty="0" smtClean="0"/>
              <a:t>원고</a:t>
            </a:r>
            <a:r>
              <a:rPr lang="en-US" altLang="ko-KR" dirty="0" smtClean="0"/>
              <a:t>: Atari Europe</a:t>
            </a:r>
          </a:p>
          <a:p>
            <a:r>
              <a:rPr lang="ko-KR" altLang="en-US" dirty="0" smtClean="0"/>
              <a:t>저작물</a:t>
            </a:r>
            <a:r>
              <a:rPr lang="en-US" altLang="ko-KR" dirty="0" smtClean="0"/>
              <a:t>: </a:t>
            </a:r>
            <a:r>
              <a:rPr lang="ko-KR" altLang="en-US" dirty="0" smtClean="0"/>
              <a:t>비디오 게임 </a:t>
            </a:r>
            <a:r>
              <a:rPr lang="en-US" altLang="ko-KR" dirty="0" smtClean="0"/>
              <a:t>Alone in the Dark</a:t>
            </a:r>
          </a:p>
          <a:p>
            <a:r>
              <a:rPr lang="ko-KR" altLang="en-US" dirty="0" smtClean="0"/>
              <a:t>피고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RapidShare</a:t>
            </a:r>
            <a:endParaRPr lang="en-US" altLang="ko-KR" dirty="0" smtClean="0"/>
          </a:p>
          <a:p>
            <a:r>
              <a:rPr lang="ko-KR" altLang="en-US" dirty="0" smtClean="0"/>
              <a:t>피고는 이용자에게 저장 공간을 제공하고</a:t>
            </a:r>
            <a:r>
              <a:rPr lang="en-US" altLang="ko-KR" dirty="0" smtClean="0"/>
              <a:t>,</a:t>
            </a:r>
            <a:r>
              <a:rPr lang="ko-KR" altLang="en-US" dirty="0"/>
              <a:t> </a:t>
            </a:r>
            <a:r>
              <a:rPr lang="ko-KR" altLang="en-US" dirty="0" smtClean="0"/>
              <a:t>저장된 파일에 대한 링크 정보를 제공함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문제의 게임이 피고 사이트에 </a:t>
            </a:r>
            <a:r>
              <a:rPr lang="ko-KR" altLang="en-US" dirty="0" err="1" smtClean="0"/>
              <a:t>업로드되었고</a:t>
            </a:r>
            <a:r>
              <a:rPr lang="en-US" altLang="ko-KR" dirty="0" smtClean="0"/>
              <a:t>, 2008. 8. 19. </a:t>
            </a:r>
            <a:r>
              <a:rPr lang="ko-KR" altLang="en-US" dirty="0" smtClean="0"/>
              <a:t>저작권자의 통지에 따라 피고는 이를 삭제하였음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그러나 피고는 동일한 게임을 다른 이용자가 </a:t>
            </a:r>
            <a:r>
              <a:rPr lang="ko-KR" altLang="en-US" dirty="0" err="1" smtClean="0"/>
              <a:t>업로드하는지는</a:t>
            </a:r>
            <a:r>
              <a:rPr lang="ko-KR" altLang="en-US" dirty="0" smtClean="0"/>
              <a:t> 조사하지 않았음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CF6E0-8803-43CE-80F4-85D72FC8991D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87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독일 대법원의 판단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err="1" smtClean="0"/>
              <a:t>뒤셀도르프</a:t>
            </a:r>
            <a:r>
              <a:rPr lang="ko-KR" altLang="en-US" dirty="0" smtClean="0"/>
              <a:t> 고등법원은 피고가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통지</a:t>
            </a:r>
            <a:r>
              <a:rPr lang="en-US" altLang="ko-KR" dirty="0" smtClean="0"/>
              <a:t>-</a:t>
            </a:r>
            <a:r>
              <a:rPr lang="ko-KR" altLang="en-US" dirty="0" smtClean="0"/>
              <a:t>제거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조치를 취했다면 충분하고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동일 게임의 다른 침해가 재발하는지 예방할 의무는 없다고 보았음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독일 대법원은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기술적으로 그리고 경제적으로 합리적인 모든 예방조치</a:t>
            </a:r>
            <a:r>
              <a:rPr lang="en-US" altLang="ko-KR" dirty="0" smtClean="0"/>
              <a:t>”</a:t>
            </a:r>
            <a:r>
              <a:rPr lang="ko-KR" altLang="en-US" dirty="0" smtClean="0"/>
              <a:t>를 취할 의무가 있다고 판결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또한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자 사이트 중 합리적인 개수의 사이트를 </a:t>
            </a:r>
            <a:r>
              <a:rPr lang="ko-KR" altLang="en-US" dirty="0" err="1" smtClean="0"/>
              <a:t>모니터링하여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피고 서버에 저장된 파일을 링크하는 경우 해당 파일을 서버에서 삭제할 의무가 있다고 함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그러나 이러한 피고의 주의의무는 </a:t>
            </a:r>
            <a:r>
              <a:rPr lang="en-US" altLang="ko-KR" dirty="0" smtClean="0"/>
              <a:t>“(</a:t>
            </a:r>
            <a:r>
              <a:rPr lang="ko-KR" altLang="en-US" dirty="0" smtClean="0"/>
              <a:t>실제로 권리가 침해되고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인용자</a:t>
            </a:r>
            <a:r>
              <a:rPr lang="en-US" altLang="ko-KR" dirty="0" smtClean="0"/>
              <a:t>) </a:t>
            </a:r>
            <a:r>
              <a:rPr lang="ko-KR" altLang="en-US" dirty="0" smtClean="0"/>
              <a:t>권리가 침해된다는 사실을 피고가 </a:t>
            </a:r>
            <a:r>
              <a:rPr lang="ko-KR" altLang="en-US" dirty="0" err="1" smtClean="0"/>
              <a:t>통지받았을</a:t>
            </a:r>
            <a:r>
              <a:rPr lang="ko-KR" altLang="en-US" dirty="0" smtClean="0"/>
              <a:t> 때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발생한다고 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8B80-D641-47C2-A367-18B83C3A8890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399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미국 사례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/>
              <a:t>17 U.S. Code § 512 - Limitations on liability relating to material online</a:t>
            </a:r>
          </a:p>
          <a:p>
            <a:pPr lvl="1"/>
            <a:r>
              <a:rPr lang="en-US" altLang="ko-KR" dirty="0" smtClean="0"/>
              <a:t>(</a:t>
            </a:r>
            <a:r>
              <a:rPr lang="en-US" altLang="ko-KR" dirty="0"/>
              <a:t>m) </a:t>
            </a:r>
            <a:r>
              <a:rPr lang="en-US" altLang="ko-KR" b="1" dirty="0"/>
              <a:t>Protection of Privacy.— </a:t>
            </a:r>
            <a:r>
              <a:rPr lang="en-US" altLang="ko-KR" dirty="0"/>
              <a:t>Nothing in this section shall be construed to condition the applicability of subsections (a) through (d) on— (1) a service provider monitoring its service or affirmatively seeking facts indicating infringing activity, except to the extent consistent with a standard technical measure complying with the provisions of subsection (</a:t>
            </a:r>
            <a:r>
              <a:rPr lang="en-US" altLang="ko-KR" dirty="0" err="1"/>
              <a:t>i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H.R. Rep. No. 105-551 (Part I), at 26 (“Once one becomes aware of such infringement [] one may have an obligation to check further</a:t>
            </a:r>
            <a:r>
              <a:rPr lang="en-US" altLang="ko-KR" dirty="0" smtClean="0"/>
              <a:t>.”)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2644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i="1" dirty="0"/>
              <a:t>Viacom </a:t>
            </a:r>
            <a:r>
              <a:rPr lang="en-US" altLang="ko-KR" dirty="0"/>
              <a:t>v.</a:t>
            </a:r>
            <a:r>
              <a:rPr lang="en-US" altLang="ko-KR" i="1" dirty="0"/>
              <a:t> </a:t>
            </a:r>
            <a:r>
              <a:rPr lang="en-US" altLang="ko-KR" i="1" dirty="0" smtClean="0"/>
              <a:t>YouTube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YouTube: </a:t>
            </a:r>
            <a:r>
              <a:rPr lang="ko-KR" altLang="en-US" dirty="0" smtClean="0"/>
              <a:t>소송 </a:t>
            </a:r>
            <a:r>
              <a:rPr lang="ko-KR" altLang="en-US" dirty="0"/>
              <a:t>대상물의 일부인 약 </a:t>
            </a:r>
            <a:r>
              <a:rPr lang="en-US" altLang="ko-KR" dirty="0"/>
              <a:t>6</a:t>
            </a:r>
            <a:r>
              <a:rPr lang="ko-KR" altLang="en-US" dirty="0"/>
              <a:t>만개의 비디오 클립을 제시하면서 이에 대한 권리자의 통지가 없었다고 </a:t>
            </a:r>
            <a:r>
              <a:rPr lang="ko-KR" altLang="en-US" dirty="0" smtClean="0"/>
              <a:t>주장</a:t>
            </a:r>
            <a:endParaRPr lang="en-US" altLang="ko-KR" dirty="0" smtClean="0"/>
          </a:p>
          <a:p>
            <a:r>
              <a:rPr lang="en-US" altLang="ko-KR" dirty="0" smtClean="0"/>
              <a:t>Viacom: </a:t>
            </a:r>
            <a:r>
              <a:rPr lang="ko-KR" altLang="en-US" dirty="0" smtClean="0"/>
              <a:t>비디오 </a:t>
            </a:r>
            <a:r>
              <a:rPr lang="ko-KR" altLang="en-US" dirty="0"/>
              <a:t>클립의 양이 너무 많아 이를 일일이 분석하기 불가능하다고 </a:t>
            </a:r>
            <a:r>
              <a:rPr lang="ko-KR" altLang="en-US" dirty="0" smtClean="0"/>
              <a:t>항변</a:t>
            </a:r>
            <a:endParaRPr lang="en-US" altLang="ko-KR" dirty="0" smtClean="0"/>
          </a:p>
          <a:p>
            <a:r>
              <a:rPr lang="ko-KR" altLang="en-US" dirty="0" smtClean="0"/>
              <a:t>법원</a:t>
            </a:r>
            <a:r>
              <a:rPr lang="en-US" altLang="ko-KR" dirty="0" smtClean="0"/>
              <a:t>: </a:t>
            </a:r>
            <a:r>
              <a:rPr lang="ko-KR" altLang="en-US" dirty="0" smtClean="0"/>
              <a:t>특정 </a:t>
            </a:r>
            <a:r>
              <a:rPr lang="ko-KR" altLang="en-US" dirty="0"/>
              <a:t>저작물에 대해 피고가 알고 있었는지에 관한 입증책임은 원고에게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636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13C-AD3A-4169-8004-C44BD34CA0B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17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467544" y="620688"/>
            <a:ext cx="7992888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370" indent="-166370" algn="just" fontAlgn="base">
              <a:lnSpc>
                <a:spcPct val="130000"/>
              </a:lnSpc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YouTube </a:t>
            </a:r>
            <a:r>
              <a:rPr lang="ko-KR" alt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경영진이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주고 받은 </a:t>
            </a:r>
            <a:r>
              <a:rPr lang="ko-KR" altLang="en-US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내용 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(</a:t>
            </a:r>
            <a:r>
              <a:rPr lang="en-US" altLang="ko-KR" i="1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Viacom Intern., Inc. v. YouTube, Inc.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676 F. 3d 19 (2nd Cir. 2012) at 33-34). </a:t>
            </a:r>
            <a:endParaRPr lang="en-US" altLang="ko-KR" kern="0" dirty="0" smtClean="0">
              <a:solidFill>
                <a:srgbClr val="000000"/>
              </a:solidFill>
              <a:latin typeface="Times New Roman" panose="02020603050405020304" pitchFamily="18" charset="0"/>
              <a:ea typeface="한양신명조"/>
              <a:cs typeface="Times New Roman" panose="02020603050405020304" pitchFamily="18" charset="0"/>
            </a:endParaRPr>
          </a:p>
          <a:p>
            <a:pPr marL="166370" indent="-166370" algn="just" fontAlgn="base">
              <a:lnSpc>
                <a:spcPct val="130000"/>
              </a:lnSpc>
            </a:pPr>
            <a:endParaRPr lang="ko-KR" altLang="en-US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유튜브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설립자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자웨드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카림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(Jawed Karim)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의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2006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년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3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월 보고서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: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유튜브에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유명 방송물들이 올라와 있는데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저작권법상 우리가 이것을 감시할 의무는 없지만 누가 봐도 불법인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콘텐츠를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삭제하는 것이 좋겠다는 취지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.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카림은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원고인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바이아콤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(Viacom)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이 저작권을 갖고 있는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TV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방송물도 언급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2005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년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7, 8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월 경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유튜브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공동설립자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채드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헐리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(Chad Hurley),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자웨드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카림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현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유튜브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CEO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스티브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천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(Steve Chen)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이 주고 받은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이메일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: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유튜브에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게시된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CNN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방송물 삭제 여부에 대해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그냥 두자고 하면서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, CNN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관계자가 이걸 보면 삭제하고 싶을 것이고 사내 </a:t>
            </a:r>
            <a:r>
              <a:rPr lang="ko-KR" altLang="en-US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법무팀에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 연락해서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2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주안으로 경고장이 올 것이다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.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그럼 그 때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CNN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방송물을 내리면 된다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. </a:t>
            </a:r>
            <a:r>
              <a:rPr lang="ko-KR" altLang="en-US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우리가 더 커지고 인기를 얻고 나면 방송물을 삭제할 수 있지만 지금은 그냥 두는 것이 좋겠다는 취지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한양신명조"/>
                <a:cs typeface="Times New Roman" panose="02020603050405020304" pitchFamily="18" charset="0"/>
              </a:rPr>
              <a:t>. </a:t>
            </a:r>
            <a:endParaRPr lang="ko-KR" altLang="en-US" kern="0" spc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4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ko-KR" altLang="en-US" dirty="0" smtClean="0">
                <a:solidFill>
                  <a:srgbClr val="FFFF00"/>
                </a:solidFill>
              </a:rPr>
              <a:t>저작권법 제</a:t>
            </a:r>
            <a:r>
              <a:rPr lang="en-US" altLang="ko-KR" dirty="0" smtClean="0">
                <a:solidFill>
                  <a:srgbClr val="FFFF00"/>
                </a:solidFill>
              </a:rPr>
              <a:t>104</a:t>
            </a:r>
            <a:r>
              <a:rPr lang="ko-KR" altLang="en-US" dirty="0" smtClean="0">
                <a:solidFill>
                  <a:srgbClr val="FFFF00"/>
                </a:solidFill>
              </a:rPr>
              <a:t>조에 따른 </a:t>
            </a:r>
            <a:r>
              <a:rPr lang="en-US" altLang="ko-KR" dirty="0" smtClean="0">
                <a:solidFill>
                  <a:srgbClr val="FFFF00"/>
                </a:solidFill>
              </a:rPr>
              <a:t/>
            </a:r>
            <a:br>
              <a:rPr lang="en-US" altLang="ko-KR" dirty="0" smtClean="0">
                <a:solidFill>
                  <a:srgbClr val="FFFF00"/>
                </a:solidFill>
              </a:rPr>
            </a:br>
            <a:r>
              <a:rPr lang="ko-KR" altLang="en-US" dirty="0" smtClean="0">
                <a:solidFill>
                  <a:srgbClr val="FFFF00"/>
                </a:solidFill>
              </a:rPr>
              <a:t>기술적 조치 의무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EAD1-C825-4C16-B22B-4DDCC0A26087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법률사무소 지향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4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의 기술적 조치 의무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rgbClr val="C00000"/>
                </a:solidFill>
              </a:rPr>
              <a:t>저작권법 제</a:t>
            </a:r>
            <a:r>
              <a:rPr lang="en-US" altLang="ko-KR" b="1" dirty="0" smtClean="0">
                <a:solidFill>
                  <a:srgbClr val="C00000"/>
                </a:solidFill>
              </a:rPr>
              <a:t>104</a:t>
            </a:r>
            <a:r>
              <a:rPr lang="ko-KR" altLang="en-US" b="1" dirty="0" smtClean="0">
                <a:solidFill>
                  <a:srgbClr val="C00000"/>
                </a:solidFill>
              </a:rPr>
              <a:t>조 제</a:t>
            </a:r>
            <a:r>
              <a:rPr lang="en-US" altLang="ko-KR" b="1" dirty="0" smtClean="0">
                <a:solidFill>
                  <a:srgbClr val="C00000"/>
                </a:solidFill>
              </a:rPr>
              <a:t>1</a:t>
            </a:r>
            <a:r>
              <a:rPr lang="ko-KR" altLang="en-US" b="1" dirty="0" smtClean="0">
                <a:solidFill>
                  <a:srgbClr val="C00000"/>
                </a:solidFill>
              </a:rPr>
              <a:t>항</a:t>
            </a:r>
            <a:endParaRPr lang="en-US" altLang="ko-KR" b="1" dirty="0" smtClean="0">
              <a:solidFill>
                <a:srgbClr val="C00000"/>
              </a:solidFill>
            </a:endParaRPr>
          </a:p>
          <a:p>
            <a:pPr lvl="1"/>
            <a:r>
              <a:rPr lang="ko-KR" altLang="en-US" dirty="0" smtClean="0"/>
              <a:t>특수 </a:t>
            </a:r>
            <a:r>
              <a:rPr lang="en-US" altLang="ko-KR" dirty="0" smtClean="0"/>
              <a:t>OSP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/>
              <a:t>다른 </a:t>
            </a:r>
            <a:r>
              <a:rPr lang="ko-KR" altLang="en-US" dirty="0"/>
              <a:t>사람들 상호 간에 컴퓨터를 이용하여 </a:t>
            </a:r>
            <a:r>
              <a:rPr lang="ko-KR" altLang="en-US" dirty="0" smtClean="0"/>
              <a:t>저작물 등을 </a:t>
            </a:r>
            <a:r>
              <a:rPr lang="ko-KR" altLang="en-US" dirty="0"/>
              <a:t>전송하도록 하는 것을 주된 목적으로 하는 </a:t>
            </a:r>
            <a:r>
              <a:rPr lang="ko-KR" altLang="en-US" dirty="0" smtClean="0"/>
              <a:t>온라인 서비스 제공자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권리자의 요청이 있는 경우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해당 저작물의 불법적인 전송을 차단하는 기술적인 조치 등 필요한 조치를 취하여야 한다</a:t>
            </a:r>
            <a:r>
              <a:rPr lang="en-US" altLang="ko-KR" dirty="0" smtClean="0"/>
              <a:t>.</a:t>
            </a:r>
          </a:p>
          <a:p>
            <a:r>
              <a:rPr lang="ko-KR" altLang="en-US" b="1" dirty="0" smtClean="0">
                <a:solidFill>
                  <a:srgbClr val="C00000"/>
                </a:solidFill>
              </a:rPr>
              <a:t>저작권법 제</a:t>
            </a:r>
            <a:r>
              <a:rPr lang="en-US" altLang="ko-KR" b="1" dirty="0" smtClean="0">
                <a:solidFill>
                  <a:srgbClr val="C00000"/>
                </a:solidFill>
              </a:rPr>
              <a:t>142</a:t>
            </a:r>
            <a:r>
              <a:rPr lang="ko-KR" altLang="en-US" b="1" dirty="0" smtClean="0">
                <a:solidFill>
                  <a:srgbClr val="C00000"/>
                </a:solidFill>
              </a:rPr>
              <a:t>조 제</a:t>
            </a:r>
            <a:r>
              <a:rPr lang="en-US" altLang="ko-KR" b="1" dirty="0" smtClean="0">
                <a:solidFill>
                  <a:srgbClr val="C00000"/>
                </a:solidFill>
              </a:rPr>
              <a:t>1</a:t>
            </a:r>
            <a:r>
              <a:rPr lang="ko-KR" altLang="en-US" b="1" dirty="0" smtClean="0">
                <a:solidFill>
                  <a:srgbClr val="C00000"/>
                </a:solidFill>
              </a:rPr>
              <a:t>항</a:t>
            </a:r>
            <a:endParaRPr lang="en-US" altLang="ko-KR" b="1" dirty="0" smtClean="0">
              <a:solidFill>
                <a:srgbClr val="C00000"/>
              </a:solidFill>
            </a:endParaRPr>
          </a:p>
          <a:p>
            <a:pPr lvl="1"/>
            <a:r>
              <a:rPr lang="ko-KR" altLang="en-US" dirty="0" smtClean="0"/>
              <a:t>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항에 따른 조치를 하지 아니하는 자에게는 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천만원</a:t>
            </a:r>
            <a:r>
              <a:rPr lang="ko-KR" altLang="en-US" dirty="0" smtClean="0"/>
              <a:t> 이하의 과태료를 부과한다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9B027-E708-4937-B3A1-AA809D4A5BBB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49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ctr"/>
            <a:r>
              <a:rPr lang="en-US" altLang="ko-KR" dirty="0" smtClean="0">
                <a:solidFill>
                  <a:srgbClr val="FFFF00"/>
                </a:solidFill>
              </a:rPr>
              <a:t>EU</a:t>
            </a:r>
            <a:r>
              <a:rPr lang="ko-KR" altLang="en-US" dirty="0" smtClean="0">
                <a:solidFill>
                  <a:srgbClr val="FFFF00"/>
                </a:solidFill>
              </a:rPr>
              <a:t> 전자상거래 지침</a:t>
            </a:r>
            <a:r>
              <a:rPr lang="en-US" altLang="ko-KR" dirty="0" smtClean="0">
                <a:solidFill>
                  <a:srgbClr val="FFFF00"/>
                </a:solidFill>
              </a:rPr>
              <a:t> § 15.1 </a:t>
            </a:r>
            <a:br>
              <a:rPr lang="en-US" altLang="ko-KR" dirty="0" smtClean="0">
                <a:solidFill>
                  <a:srgbClr val="FFFF00"/>
                </a:solidFill>
              </a:rPr>
            </a:br>
            <a:r>
              <a:rPr lang="ko-KR" altLang="en-US" dirty="0" smtClean="0">
                <a:solidFill>
                  <a:srgbClr val="FFFF00"/>
                </a:solidFill>
              </a:rPr>
              <a:t>한</a:t>
            </a:r>
            <a:r>
              <a:rPr lang="en-US" altLang="ko-KR" dirty="0" smtClean="0">
                <a:solidFill>
                  <a:srgbClr val="FFFF00"/>
                </a:solidFill>
              </a:rPr>
              <a:t>-EU FTA </a:t>
            </a:r>
            <a:r>
              <a:rPr lang="en-US" altLang="ko-KR" dirty="0">
                <a:solidFill>
                  <a:srgbClr val="FFFF00"/>
                </a:solidFill>
              </a:rPr>
              <a:t>§ </a:t>
            </a:r>
            <a:r>
              <a:rPr lang="en-US" altLang="ko-KR" dirty="0" smtClean="0">
                <a:solidFill>
                  <a:srgbClr val="FFFF00"/>
                </a:solidFill>
              </a:rPr>
              <a:t>10.66</a:t>
            </a:r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67419-075F-4B81-85C9-2097916459E1}" type="datetime1">
              <a:rPr lang="ko-KR" altLang="en-US" smtClean="0"/>
              <a:pPr/>
              <a:t>2014-12-18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4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일반</a:t>
            </a:r>
            <a:r>
              <a:rPr lang="en-US" altLang="ko-KR" dirty="0" smtClean="0"/>
              <a:t> OSP </a:t>
            </a:r>
            <a:r>
              <a:rPr lang="ko-KR" altLang="en-US" dirty="0" smtClean="0"/>
              <a:t>복제전송 중단요청서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20</a:t>
            </a:fld>
            <a:endParaRPr lang="ko-KR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357298"/>
            <a:ext cx="337631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1403384"/>
            <a:ext cx="3357586" cy="460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 대한 기술조치 등 요청서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21</a:t>
            </a:fld>
            <a:endParaRPr lang="ko-KR" altLang="en-US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15954" y="1463206"/>
            <a:ext cx="3352846" cy="468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428736"/>
            <a:ext cx="3357586" cy="464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의 기술적 조치 의무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저작권법 시행령 제</a:t>
            </a:r>
            <a:r>
              <a:rPr lang="en-US" altLang="ko-KR" b="1" dirty="0" smtClean="0"/>
              <a:t>46</a:t>
            </a:r>
            <a:r>
              <a:rPr lang="ko-KR" altLang="en-US" b="1" dirty="0" smtClean="0"/>
              <a:t>조 제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항</a:t>
            </a:r>
            <a:endParaRPr lang="en-US" altLang="ko-KR" b="1" dirty="0" smtClean="0"/>
          </a:p>
          <a:p>
            <a:pPr lvl="1"/>
            <a:r>
              <a:rPr lang="ko-KR" altLang="en-US" dirty="0" smtClean="0"/>
              <a:t>법 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항의 기술적인 조치란</a:t>
            </a:r>
            <a:r>
              <a:rPr lang="en-US" altLang="ko-KR" dirty="0" smtClean="0"/>
              <a:t>:</a:t>
            </a:r>
          </a:p>
          <a:p>
            <a:pPr marL="777240" lvl="1" indent="-457200">
              <a:buFont typeface="+mj-lt"/>
              <a:buAutoNum type="arabicPeriod"/>
            </a:pPr>
            <a:r>
              <a:rPr lang="ko-KR" altLang="en-US" dirty="0" smtClean="0"/>
              <a:t>저작물 등의 제호 등과 </a:t>
            </a:r>
            <a:r>
              <a:rPr lang="ko-KR" altLang="en-US" dirty="0"/>
              <a:t>특징을 비교하여 </a:t>
            </a:r>
            <a:r>
              <a:rPr lang="ko-KR" altLang="en-US" dirty="0" smtClean="0"/>
              <a:t>저작물 등을 </a:t>
            </a:r>
            <a:r>
              <a:rPr lang="ko-KR" altLang="en-US" dirty="0">
                <a:solidFill>
                  <a:srgbClr val="FF0000"/>
                </a:solidFill>
              </a:rPr>
              <a:t>인식</a:t>
            </a:r>
            <a:r>
              <a:rPr lang="ko-KR" altLang="en-US" dirty="0"/>
              <a:t>할 수 있는 기술적인 조치</a:t>
            </a:r>
          </a:p>
          <a:p>
            <a:pPr marL="777240" lvl="1" indent="-457200">
              <a:buFont typeface="+mj-lt"/>
              <a:buAutoNum type="arabicPeriod"/>
            </a:pPr>
            <a:r>
              <a:rPr lang="ko-KR" altLang="en-US" dirty="0" smtClean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호에 따라 인지한 </a:t>
            </a:r>
            <a:r>
              <a:rPr lang="ko-KR" altLang="en-US" dirty="0" smtClean="0"/>
              <a:t>저작물 등의 </a:t>
            </a:r>
            <a:r>
              <a:rPr lang="ko-KR" altLang="en-US" dirty="0"/>
              <a:t>불법적인 송신을 차단하기 위한 </a:t>
            </a:r>
            <a:r>
              <a:rPr lang="ko-KR" altLang="en-US" dirty="0">
                <a:solidFill>
                  <a:srgbClr val="FF0000"/>
                </a:solidFill>
              </a:rPr>
              <a:t>검색제한</a:t>
            </a:r>
            <a:r>
              <a:rPr lang="ko-KR" altLang="en-US" dirty="0"/>
              <a:t> 조치 및 </a:t>
            </a:r>
            <a:r>
              <a:rPr lang="ko-KR" altLang="en-US" dirty="0">
                <a:solidFill>
                  <a:srgbClr val="FF0000"/>
                </a:solidFill>
              </a:rPr>
              <a:t>송신제한</a:t>
            </a:r>
            <a:r>
              <a:rPr lang="ko-KR" altLang="en-US" dirty="0"/>
              <a:t> 조치</a:t>
            </a:r>
          </a:p>
          <a:p>
            <a:pPr marL="777240" lvl="1" indent="-457200">
              <a:buFont typeface="+mj-lt"/>
              <a:buAutoNum type="arabicPeriod"/>
            </a:pPr>
            <a:r>
              <a:rPr lang="ko-KR" altLang="en-US" dirty="0" smtClean="0"/>
              <a:t>해당 저작물 등의 </a:t>
            </a:r>
            <a:r>
              <a:rPr lang="ko-KR" altLang="en-US" dirty="0"/>
              <a:t>불법적인 전송자를 확인할 수 있는 경우에는 그 </a:t>
            </a:r>
            <a:r>
              <a:rPr lang="ko-KR" altLang="en-US" dirty="0" smtClean="0"/>
              <a:t>저작물 등의 </a:t>
            </a:r>
            <a:r>
              <a:rPr lang="ko-KR" altLang="en-US" dirty="0"/>
              <a:t>전송자에게 저작권침해금지 등을 요청하는 경고문구의 발송</a:t>
            </a:r>
          </a:p>
          <a:p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0E00-2929-4536-865C-6FF299383958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5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의 기술적 조치 의무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63498379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6DEB-7B11-4541-A2A8-69E133B42172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0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필터링</a:t>
            </a:r>
            <a:r>
              <a:rPr lang="ko-KR" altLang="en-US" dirty="0" smtClean="0"/>
              <a:t> 기술 </a:t>
            </a:r>
            <a:r>
              <a:rPr lang="ko-KR" altLang="en-US" dirty="0" smtClean="0"/>
              <a:t>수준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440E-CAB6-4689-8C68-53AFD44D0D13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8246233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의 기술적 조치 의무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조의 기술적 조치 의무는</a:t>
            </a:r>
            <a:r>
              <a:rPr lang="en-US" altLang="ko-KR" dirty="0" smtClean="0"/>
              <a:t>,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/>
              <a:t>저작권자의 요청만 있으면 침해 발생 불문하고 무조건 적용</a:t>
            </a:r>
            <a:r>
              <a:rPr lang="en-US" altLang="ko-KR" dirty="0" smtClean="0"/>
              <a:t>: </a:t>
            </a:r>
            <a:r>
              <a:rPr lang="ko-KR" altLang="en-US" dirty="0" smtClean="0"/>
              <a:t>사전적 예방 조치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ex ante</a:t>
            </a:r>
            <a:r>
              <a:rPr lang="en-US" altLang="ko-KR" dirty="0" smtClean="0"/>
              <a:t> prevention)</a:t>
            </a:r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/>
              <a:t>기간 제한이 없음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/>
              <a:t>대상에 제한이 없음</a:t>
            </a:r>
            <a:r>
              <a:rPr lang="en-US" altLang="ko-KR" dirty="0" smtClean="0"/>
              <a:t>(OSP</a:t>
            </a:r>
            <a:r>
              <a:rPr lang="ko-KR" altLang="en-US" dirty="0" smtClean="0"/>
              <a:t>의 모든 정보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모든 이용자 대상</a:t>
            </a:r>
            <a:r>
              <a:rPr lang="en-US" altLang="ko-KR" dirty="0" smtClean="0"/>
              <a:t>).</a:t>
            </a:r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/>
              <a:t>전적으로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가 비용 부담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/>
              <a:t>기술수준이 가장 낮은 </a:t>
            </a:r>
            <a:r>
              <a:rPr lang="ko-KR" altLang="en-US" dirty="0" err="1" smtClean="0"/>
              <a:t>검색어</a:t>
            </a:r>
            <a:r>
              <a:rPr lang="ko-KR" altLang="en-US" dirty="0" smtClean="0"/>
              <a:t> 기반 </a:t>
            </a:r>
            <a:r>
              <a:rPr lang="ko-KR" altLang="en-US" dirty="0" err="1" smtClean="0"/>
              <a:t>필터링부터</a:t>
            </a:r>
            <a:r>
              <a:rPr lang="ko-KR" altLang="en-US" dirty="0" smtClean="0"/>
              <a:t> 기술수준이 가장 높은 특징 기반 </a:t>
            </a:r>
            <a:r>
              <a:rPr lang="ko-KR" altLang="en-US" dirty="0" err="1" smtClean="0"/>
              <a:t>필터링까지</a:t>
            </a:r>
            <a:r>
              <a:rPr lang="ko-KR" altLang="en-US" dirty="0" smtClean="0"/>
              <a:t> 모두 적용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CC3C-81E1-466E-AA7D-78B67D6F33C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99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저작권법 </a:t>
            </a:r>
            <a:r>
              <a:rPr lang="en-US" altLang="ko-KR" dirty="0" smtClean="0"/>
              <a:t>§104 </a:t>
            </a:r>
            <a:r>
              <a:rPr lang="ko-KR" altLang="en-US" dirty="0" smtClean="0"/>
              <a:t>및 시행령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142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항과 한</a:t>
            </a:r>
            <a:r>
              <a:rPr lang="en-US" altLang="ko-KR" dirty="0" smtClean="0"/>
              <a:t>EU §10.66</a:t>
            </a:r>
            <a:r>
              <a:rPr lang="ko-KR" altLang="en-US" dirty="0" smtClean="0"/>
              <a:t>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저촉 충돌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altLang="ko-KR" dirty="0" smtClean="0"/>
              <a:t>“</a:t>
            </a:r>
            <a:r>
              <a:rPr lang="ko-KR" altLang="en-US" dirty="0" smtClean="0"/>
              <a:t>일반적 감시 의무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와 관련하여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조의 기술적 조치는 아무런 제한이 없기 때문에 그 자체로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일반적 감시 의무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에 해당함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권리주장자는</a:t>
            </a:r>
            <a:r>
              <a:rPr lang="ko-KR" altLang="en-US" dirty="0" smtClean="0"/>
              <a:t> 저작물의 제호 목록만 보내면 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는 무조건 차단해야 함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심지어 </a:t>
            </a:r>
            <a:r>
              <a:rPr lang="ko-KR" altLang="en-US" dirty="0" smtClean="0"/>
              <a:t>보내준 저작물의 제호 목록과 다른 제호인 경우에도 차단해야 함</a:t>
            </a:r>
            <a:endParaRPr lang="en-US" altLang="ko-KR" dirty="0" smtClean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7048-D50D-4C23-B3E1-645601C98F96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136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저작권법 </a:t>
            </a:r>
            <a:r>
              <a:rPr lang="en-US" altLang="ko-KR" dirty="0" smtClean="0"/>
              <a:t>§104 </a:t>
            </a:r>
            <a:r>
              <a:rPr lang="ko-KR" altLang="en-US" dirty="0" smtClean="0"/>
              <a:t>및 시행령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142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항과 한</a:t>
            </a:r>
            <a:r>
              <a:rPr lang="en-US" altLang="ko-KR" dirty="0" smtClean="0"/>
              <a:t>EU §10.66</a:t>
            </a:r>
            <a:r>
              <a:rPr lang="ko-KR" altLang="en-US" dirty="0" smtClean="0"/>
              <a:t>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저촉 충돌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27</a:t>
            </a:fld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유럽법원의 </a:t>
            </a:r>
            <a:r>
              <a:rPr lang="en-US" altLang="ko-KR" dirty="0" err="1" smtClean="0"/>
              <a:t>Netlog</a:t>
            </a:r>
            <a:r>
              <a:rPr lang="en-US" altLang="ko-KR" dirty="0" smtClean="0"/>
              <a:t> </a:t>
            </a:r>
            <a:r>
              <a:rPr lang="ko-KR" altLang="en-US" dirty="0" smtClean="0"/>
              <a:t>판결에서 제시한 위법한 감시에도 </a:t>
            </a:r>
            <a:r>
              <a:rPr lang="ko-KR" altLang="en-US" dirty="0" smtClean="0"/>
              <a:t>해당함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r>
              <a:rPr lang="ko-KR" altLang="en-US" dirty="0" smtClean="0"/>
              <a:t>프랑스 법원이 </a:t>
            </a:r>
            <a:r>
              <a:rPr lang="ko-KR" altLang="en-US" dirty="0" err="1" smtClean="0"/>
              <a:t>위법하다고</a:t>
            </a:r>
            <a:r>
              <a:rPr lang="ko-KR" altLang="en-US" dirty="0" smtClean="0"/>
              <a:t> 본 통지</a:t>
            </a:r>
            <a:r>
              <a:rPr lang="en-US" altLang="ko-KR" dirty="0" smtClean="0"/>
              <a:t>-</a:t>
            </a:r>
            <a:r>
              <a:rPr lang="ko-KR" altLang="en-US" dirty="0" smtClean="0"/>
              <a:t>차단유지</a:t>
            </a:r>
            <a:r>
              <a:rPr lang="en-US" altLang="ko-KR" dirty="0" smtClean="0"/>
              <a:t>(notice-stay down)</a:t>
            </a:r>
            <a:r>
              <a:rPr lang="ko-KR" altLang="en-US" dirty="0" smtClean="0"/>
              <a:t>보다 더 가혹한 요청</a:t>
            </a:r>
            <a:r>
              <a:rPr lang="en-US" altLang="ko-KR" dirty="0" smtClean="0"/>
              <a:t>-</a:t>
            </a:r>
            <a:r>
              <a:rPr lang="ko-KR" altLang="en-US" dirty="0" smtClean="0"/>
              <a:t>차단의무</a:t>
            </a:r>
            <a:r>
              <a:rPr lang="en-US" altLang="ko-KR" dirty="0" smtClean="0"/>
              <a:t>(request-stay down) </a:t>
            </a:r>
            <a:r>
              <a:rPr lang="ko-KR" altLang="en-US" dirty="0" smtClean="0"/>
              <a:t>의무를 부과함</a:t>
            </a:r>
            <a:r>
              <a:rPr lang="en-US" altLang="ko-KR" dirty="0" smtClean="0"/>
              <a:t>[</a:t>
            </a:r>
            <a:r>
              <a:rPr lang="ko-KR" altLang="en-US" dirty="0" smtClean="0">
                <a:solidFill>
                  <a:srgbClr val="0070C0"/>
                </a:solidFill>
              </a:rPr>
              <a:t>요청</a:t>
            </a:r>
            <a:r>
              <a:rPr lang="en-US" altLang="ko-KR" dirty="0" smtClean="0">
                <a:solidFill>
                  <a:srgbClr val="0070C0"/>
                </a:solidFill>
              </a:rPr>
              <a:t>: </a:t>
            </a:r>
            <a:r>
              <a:rPr lang="ko-KR" altLang="en-US" dirty="0" smtClean="0">
                <a:solidFill>
                  <a:srgbClr val="0070C0"/>
                </a:solidFill>
              </a:rPr>
              <a:t>침해 발생 전 통지</a:t>
            </a:r>
            <a:r>
              <a:rPr lang="en-US" altLang="ko-KR" dirty="0" smtClean="0"/>
              <a:t>].</a:t>
            </a:r>
          </a:p>
          <a:p>
            <a:r>
              <a:rPr lang="ko-KR" altLang="en-US" dirty="0" smtClean="0"/>
              <a:t>독일 대법원의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기술적</a:t>
            </a:r>
            <a:r>
              <a:rPr lang="en-US" altLang="ko-KR" dirty="0" smtClean="0"/>
              <a:t>·</a:t>
            </a:r>
            <a:r>
              <a:rPr lang="ko-KR" altLang="en-US" dirty="0" smtClean="0"/>
              <a:t>경제적 합리성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을 묻지 않는 포괄적 필터링</a:t>
            </a:r>
            <a:r>
              <a:rPr lang="en-US" altLang="ko-KR" dirty="0" smtClean="0"/>
              <a:t> + </a:t>
            </a:r>
            <a:r>
              <a:rPr lang="ko-KR" altLang="en-US" dirty="0" smtClean="0"/>
              <a:t>침해 발생 사실의 통지가 없어도 의무 발생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95536" y="857250"/>
            <a:ext cx="8388424" cy="48760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625" b="1" cap="small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endParaRPr lang="ko-KR" altLang="en-US" sz="8625" b="1" cap="small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2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EU </a:t>
            </a:r>
            <a:r>
              <a:rPr lang="ko-KR" altLang="en-US" dirty="0" smtClean="0"/>
              <a:t>전자상거래 지침</a:t>
            </a:r>
            <a:r>
              <a:rPr lang="en-US" altLang="ko-KR" dirty="0" smtClean="0"/>
              <a:t>(Directive 2000/31/EC) §15.1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유럽연합의 온라인서비스제공자에 대한 </a:t>
            </a:r>
            <a:r>
              <a:rPr lang="ko-KR" altLang="en-US" dirty="0" smtClean="0"/>
              <a:t>면책 </a:t>
            </a:r>
            <a:r>
              <a:rPr lang="ko-KR" altLang="en-US" dirty="0" smtClean="0"/>
              <a:t>규정</a:t>
            </a:r>
            <a:endParaRPr lang="ko-KR" altLang="en-US" dirty="0" smtClean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가지 의무를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에게 부과하는 것을 금지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>
                <a:solidFill>
                  <a:srgbClr val="FF0000"/>
                </a:solidFill>
              </a:rPr>
              <a:t>일반적 감시 의무</a:t>
            </a:r>
            <a:r>
              <a:rPr lang="en-US" altLang="ko-KR" dirty="0" smtClean="0">
                <a:solidFill>
                  <a:srgbClr val="FF0000"/>
                </a:solidFill>
              </a:rPr>
              <a:t>(general monitoring obligation)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서비스 제공자가 송신하거나 저장하는 정보를 감시할 일반적 의무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US" altLang="ko-KR" dirty="0" smtClean="0"/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>
                <a:solidFill>
                  <a:srgbClr val="FF0000"/>
                </a:solidFill>
              </a:rPr>
              <a:t>일반적 조사 의무</a:t>
            </a:r>
            <a:r>
              <a:rPr lang="en-US" altLang="ko-KR" dirty="0" smtClean="0">
                <a:solidFill>
                  <a:srgbClr val="FF0000"/>
                </a:solidFill>
              </a:rPr>
              <a:t>(general seeking obligation)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불법적 활동을 나타내는 사실이나 정황을 적극적으로 찾도록 하는 일반적 의무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148-546D-47C2-88C8-400E23CA7C89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3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13C-AD3A-4169-8004-C44BD34CA0B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187624" y="2060848"/>
            <a:ext cx="6912768" cy="273630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/>
              <a:t>적용 범위</a:t>
            </a:r>
            <a:endParaRPr lang="en-US" altLang="ko-KR" sz="2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/>
              <a:t>모든 불법행위와 관련된 정보와 활동</a:t>
            </a:r>
            <a:endParaRPr lang="en-US" altLang="ko-K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 smtClean="0"/>
              <a:t>전자상거래지침이 </a:t>
            </a:r>
            <a:r>
              <a:rPr lang="ko-KR" altLang="en-US" sz="2000" dirty="0"/>
              <a:t>적용되지 않는 분야</a:t>
            </a:r>
            <a:r>
              <a:rPr lang="en-US" altLang="ko-KR" sz="2000" dirty="0"/>
              <a:t>(</a:t>
            </a:r>
            <a:r>
              <a:rPr lang="ko-KR" altLang="en-US" sz="2000" dirty="0"/>
              <a:t>지침 제</a:t>
            </a:r>
            <a:r>
              <a:rPr lang="en-US" altLang="ko-KR" sz="2000" dirty="0"/>
              <a:t>1</a:t>
            </a:r>
            <a:r>
              <a:rPr lang="ko-KR" altLang="en-US" sz="2000" dirty="0"/>
              <a:t>조 제</a:t>
            </a:r>
            <a:r>
              <a:rPr lang="en-US" altLang="ko-KR" sz="2000" dirty="0"/>
              <a:t>5</a:t>
            </a:r>
            <a:r>
              <a:rPr lang="ko-KR" altLang="en-US" sz="2000" dirty="0"/>
              <a:t>항에 규정된 과세</a:t>
            </a:r>
            <a:r>
              <a:rPr lang="en-US" altLang="ko-KR" sz="2000" dirty="0"/>
              <a:t>, </a:t>
            </a:r>
            <a:r>
              <a:rPr lang="ko-KR" altLang="en-US" sz="2000" dirty="0"/>
              <a:t>데이터보호지침</a:t>
            </a:r>
            <a:r>
              <a:rPr lang="en-US" altLang="ko-KR" sz="2000" dirty="0"/>
              <a:t>, </a:t>
            </a:r>
            <a:r>
              <a:rPr lang="ko-KR" altLang="en-US" sz="2000" dirty="0"/>
              <a:t>도박과 관련된 분야</a:t>
            </a:r>
            <a:r>
              <a:rPr lang="en-US" altLang="ko-KR" sz="2000" dirty="0"/>
              <a:t>)</a:t>
            </a:r>
            <a:r>
              <a:rPr lang="ko-KR" altLang="en-US" sz="2000" dirty="0"/>
              <a:t>는 </a:t>
            </a:r>
            <a:r>
              <a:rPr lang="ko-KR" altLang="en-US" sz="2000" dirty="0" smtClean="0"/>
              <a:t>제외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9814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13C-AD3A-4169-8004-C44BD34CA0B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619667" y="3284984"/>
            <a:ext cx="8144960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설명문(Recital) 제47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항</a:t>
            </a:r>
          </a:p>
          <a:p>
            <a:pPr algn="just" fontAlgn="base">
              <a:lnSpc>
                <a:spcPct val="150000"/>
              </a:lnSpc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en-US" altLang="ko-KR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회원국은</a:t>
            </a:r>
            <a:r>
              <a:rPr lang="en-US" altLang="ko-KR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일반적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성격의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의무만을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서비스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제공자에게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부과해서는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안되며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,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이는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구체적인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사건에서의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감시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의무에는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영향을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주지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 </a:t>
            </a:r>
            <a:r>
              <a:rPr lang="en-US" altLang="ko-KR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않는다</a:t>
            </a:r>
            <a:endParaRPr lang="en-US" altLang="ko-KR" kern="0" dirty="0" smtClean="0">
              <a:solidFill>
                <a:srgbClr val="000000"/>
              </a:solidFill>
              <a:latin typeface="Times New Roman" panose="02020603050405020304" pitchFamily="18" charset="0"/>
              <a:ea typeface="옛한글"/>
              <a:cs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en-US" altLang="ko-KR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Member </a:t>
            </a:r>
            <a:r>
              <a:rPr lang="en-US" altLang="ko-KR" kern="0" dirty="0">
                <a:solidFill>
                  <a:srgbClr val="000000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States are prevented from imposing a monitoring obligation on service providers only with respect to obligations of a general nature; this does not concern monitoring obligations in a specific case)”</a:t>
            </a:r>
            <a:endParaRPr lang="en-US" altLang="ko-KR" kern="0" spc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옛한글"/>
              <a:cs typeface="Times New Roman" panose="02020603050405020304" pitchFamily="18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593" y="1699319"/>
            <a:ext cx="8511108" cy="1558136"/>
          </a:xfrm>
          <a:prstGeom prst="rect">
            <a:avLst/>
          </a:prstGeom>
        </p:spPr>
      </p:pic>
      <p:sp>
        <p:nvSpPr>
          <p:cNvPr id="7" name="Rectangle 112"/>
          <p:cNvSpPr>
            <a:spLocks noChangeArrowheads="1"/>
          </p:cNvSpPr>
          <p:nvPr/>
        </p:nvSpPr>
        <p:spPr bwMode="auto">
          <a:xfrm>
            <a:off x="2843808" y="795218"/>
            <a:ext cx="3096344" cy="617557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49804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ko-KR" altLang="en-US" sz="2400" b="1" dirty="0" smtClean="0">
                <a:solidFill>
                  <a:schemeClr val="accent1"/>
                </a:solidFill>
              </a:rPr>
              <a:t>일반적</a:t>
            </a:r>
            <a:r>
              <a:rPr lang="en-US" altLang="ko-KR" sz="2400" b="1" dirty="0" smtClean="0">
                <a:solidFill>
                  <a:schemeClr val="accent1"/>
                </a:solidFill>
              </a:rPr>
              <a:t>?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61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13C-AD3A-4169-8004-C44BD34CA0B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39552" y="620688"/>
            <a:ext cx="7992888" cy="252028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150000"/>
              </a:lnSpc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en-US" altLang="ko-KR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&lt; EC </a:t>
            </a:r>
            <a:r>
              <a:rPr lang="en-US" altLang="ko-KR" b="1" kern="0" dirty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2003</a:t>
            </a:r>
            <a:r>
              <a:rPr lang="ko-KR" altLang="en-US" b="1" kern="0" dirty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년 </a:t>
            </a:r>
            <a:r>
              <a:rPr lang="ko-KR" altLang="en-US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보고서 </a:t>
            </a:r>
            <a:r>
              <a:rPr lang="en-US" altLang="ko-KR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&gt;</a:t>
            </a: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수백만 </a:t>
            </a:r>
            <a:r>
              <a:rPr lang="ko-KR" alt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개의 사이트나 웹 페이지를 감시하는 것은 현실적으로 </a:t>
            </a: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불가능</a:t>
            </a:r>
            <a:endParaRPr lang="en-US" altLang="ko-KR" kern="0" dirty="0" smtClean="0">
              <a:solidFill>
                <a:schemeClr val="bg1"/>
              </a:solidFill>
              <a:latin typeface="Times New Roman" panose="02020603050405020304" pitchFamily="18" charset="0"/>
              <a:ea typeface="옛한글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중개자인 </a:t>
            </a:r>
            <a:r>
              <a:rPr lang="ko-KR" alt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온라인 서비스 제공자에게 과도한 </a:t>
            </a: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부담</a:t>
            </a:r>
            <a:endParaRPr lang="en-US" altLang="ko-KR" kern="0" dirty="0" smtClean="0">
              <a:solidFill>
                <a:schemeClr val="bg1"/>
              </a:solidFill>
              <a:latin typeface="Times New Roman" panose="02020603050405020304" pitchFamily="18" charset="0"/>
              <a:ea typeface="옛한글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이용자들에게 </a:t>
            </a:r>
            <a:r>
              <a:rPr lang="ko-KR" alt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기본적인 서비스에 접근하는 데에 많은 </a:t>
            </a: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옛한글"/>
                <a:cs typeface="Times New Roman" panose="02020603050405020304" pitchFamily="18" charset="0"/>
              </a:rPr>
              <a:t>비용 초래</a:t>
            </a:r>
            <a:endParaRPr lang="en-US" altLang="ko-KR" kern="0" dirty="0" smtClean="0">
              <a:solidFill>
                <a:schemeClr val="bg1"/>
              </a:solidFill>
              <a:latin typeface="Times New Roman" panose="02020603050405020304" pitchFamily="18" charset="0"/>
              <a:ea typeface="옛한글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54000" algn="l"/>
                <a:tab pos="508000" algn="l"/>
                <a:tab pos="762000" algn="l"/>
                <a:tab pos="1016000" algn="l"/>
                <a:tab pos="254000" algn="l"/>
                <a:tab pos="508000" algn="l"/>
                <a:tab pos="762000" algn="l"/>
                <a:tab pos="1016000" algn="l"/>
              </a:tabLst>
            </a:pPr>
            <a:r>
              <a:rPr lang="ko-KR" altLang="en-US" kern="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차단</a:t>
            </a:r>
            <a:r>
              <a:rPr lang="en-US" altLang="ko-KR" kern="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ko-KR" altLang="en-US" kern="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필터링</a:t>
            </a:r>
            <a:r>
              <a:rPr lang="ko-KR" altLang="en-US" kern="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kern="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P/G </a:t>
            </a:r>
            <a:r>
              <a:rPr lang="en-US" altLang="ko-KR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불법</a:t>
            </a:r>
            <a:r>
              <a:rPr lang="en-US" altLang="ko-KR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/</a:t>
            </a:r>
            <a:r>
              <a:rPr lang="ko-KR" altLang="en-US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유해 정보를 완벽하게 차단하면서 합법 정보는 차단하지 않는 기술은 존재하지 않음</a:t>
            </a:r>
            <a:r>
              <a:rPr lang="en-US" altLang="ko-KR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ko-KR" altLang="en-US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39552" y="3284984"/>
            <a:ext cx="7992888" cy="29253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EC 2010</a:t>
            </a:r>
            <a:r>
              <a:rPr lang="ko-KR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년 보고서 </a:t>
            </a:r>
            <a:r>
              <a:rPr lang="en-US" altLang="ko-K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ECD 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제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조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OSP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의 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서비스 제공을 심각하게 제한하는 과도한 부담을 지우지 않도록 하려는 취지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필터링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기술 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만약 </a:t>
            </a:r>
            <a:r>
              <a:rPr lang="ko-KR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필터링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기술이 완벽하고 비용도 들지 않는다면 일반적 감시 의무의 금지가 더 이상 </a:t>
            </a:r>
            <a:r>
              <a:rPr lang="ko-KR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쓸모없다고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생각할 수 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있지만</a:t>
            </a:r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다양한 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분야의 이해당사자들이 </a:t>
            </a:r>
            <a:r>
              <a:rPr lang="ko-KR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필터링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기술의 단점을 들어 전자상거래 지침 제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조가 오늘날에도 여전히 의미가 있다는 견해를 </a:t>
            </a:r>
            <a:r>
              <a:rPr lang="ko-KR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피력</a:t>
            </a:r>
            <a:endParaRPr lang="en-US" altLang="ko-K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585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</a:t>
            </a:r>
            <a:r>
              <a:rPr lang="en-US" altLang="ko-KR" dirty="0" smtClean="0"/>
              <a:t>-EU FTA §10.66:1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가지 의무를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에게 부과하는 것을 금지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>
                <a:solidFill>
                  <a:srgbClr val="FF0000"/>
                </a:solidFill>
              </a:rPr>
              <a:t>일반적 감시 의무</a:t>
            </a:r>
            <a:r>
              <a:rPr lang="en-US" altLang="ko-KR" dirty="0" smtClean="0">
                <a:solidFill>
                  <a:srgbClr val="FF0000"/>
                </a:solidFill>
              </a:rPr>
              <a:t>(general monitoring obligation)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서비스 제공자가 송신하거나 저장하는 정보를 감시할 일반적 의무</a:t>
            </a:r>
            <a:r>
              <a:rPr lang="en-US" altLang="ko-KR" dirty="0" smtClean="0"/>
              <a:t>.</a:t>
            </a:r>
          </a:p>
          <a:p>
            <a:pPr marL="514350" indent="-514350">
              <a:buFont typeface="+mj-lt"/>
              <a:buAutoNum type="arabicParenR"/>
            </a:pPr>
            <a:endParaRPr lang="en-US" altLang="ko-KR" dirty="0" smtClean="0"/>
          </a:p>
          <a:p>
            <a:pPr marL="514350" indent="-514350">
              <a:buFont typeface="+mj-lt"/>
              <a:buAutoNum type="arabicParenR"/>
            </a:pPr>
            <a:r>
              <a:rPr lang="ko-KR" altLang="en-US" dirty="0" smtClean="0">
                <a:solidFill>
                  <a:srgbClr val="FF0000"/>
                </a:solidFill>
              </a:rPr>
              <a:t>일반적 조사 의무</a:t>
            </a:r>
            <a:r>
              <a:rPr lang="en-US" altLang="ko-KR" dirty="0" smtClean="0">
                <a:solidFill>
                  <a:srgbClr val="FF0000"/>
                </a:solidFill>
              </a:rPr>
              <a:t>(general seeking obligation)</a:t>
            </a:r>
            <a:r>
              <a:rPr lang="en-US" altLang="ko-KR" dirty="0" smtClean="0"/>
              <a:t>: </a:t>
            </a:r>
            <a:r>
              <a:rPr lang="ko-KR" altLang="en-US" dirty="0" smtClean="0"/>
              <a:t>불법적 활동을 나타내는 사실이나 정황을 적극적으로 찾도록 하는 일반적 의무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9148-546D-47C2-88C8-400E23CA7C89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3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 법원들의 판단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6229-8EA0-44A1-9AC3-0A49E67E8D65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유럽 법원의 판단의 근거</a:t>
            </a:r>
            <a:endParaRPr lang="en-US" altLang="ko-KR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ko-KR" altLang="en-US" sz="2400" dirty="0" smtClean="0"/>
              <a:t>전자상거래지침</a:t>
            </a:r>
            <a:r>
              <a:rPr lang="en-US" altLang="ko-KR" sz="2400" dirty="0" smtClean="0"/>
              <a:t>(2000/31) §15(1)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= </a:t>
            </a:r>
            <a:r>
              <a:rPr lang="ko-KR" altLang="en-US" sz="2400" dirty="0" smtClean="0"/>
              <a:t>한</a:t>
            </a:r>
            <a:r>
              <a:rPr lang="en-US" altLang="ko-KR" sz="2400" dirty="0" smtClean="0"/>
              <a:t>-EU FTA §10.66:1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프랑스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독일 법원의 판단의 근거</a:t>
            </a:r>
            <a:endParaRPr lang="en-US" altLang="ko-KR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ko-KR" altLang="en-US" sz="2400" dirty="0" smtClean="0"/>
              <a:t>전자상거래지침</a:t>
            </a:r>
            <a:r>
              <a:rPr lang="en-US" altLang="ko-KR" sz="2400" dirty="0" smtClean="0"/>
              <a:t>(2000/31) §15(1)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= </a:t>
            </a:r>
            <a:r>
              <a:rPr lang="ko-KR" altLang="en-US" sz="2400" dirty="0" smtClean="0"/>
              <a:t>한</a:t>
            </a:r>
            <a:r>
              <a:rPr lang="en-US" altLang="ko-KR" sz="2400" dirty="0" smtClean="0"/>
              <a:t>-EU FTA §10.66:1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‘</a:t>
            </a:r>
            <a:r>
              <a:rPr lang="ko-KR" altLang="en-US" dirty="0" smtClean="0"/>
              <a:t>일반적 감시의무의 부과 금지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대한 해석으로 선례적 해석임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유럽법원의 판단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352928" cy="4572000"/>
          </a:xfrm>
        </p:spPr>
        <p:txBody>
          <a:bodyPr/>
          <a:lstStyle/>
          <a:p>
            <a:r>
              <a:rPr lang="ko-KR" altLang="en-US" dirty="0"/>
              <a:t>한</a:t>
            </a:r>
            <a:r>
              <a:rPr lang="en-US" altLang="ko-KR" dirty="0"/>
              <a:t>-EU FTA §</a:t>
            </a:r>
            <a:r>
              <a:rPr lang="en-US" altLang="ko-KR" dirty="0" smtClean="0"/>
              <a:t>10.66:1 = </a:t>
            </a:r>
            <a:r>
              <a:rPr lang="ko-KR" altLang="en-US" dirty="0" smtClean="0"/>
              <a:t>전자상거래지침</a:t>
            </a:r>
            <a:r>
              <a:rPr lang="en-US" altLang="ko-KR" dirty="0" smtClean="0"/>
              <a:t>(2000/31) §15(1)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graphicFrame>
        <p:nvGraphicFramePr>
          <p:cNvPr id="6" name="다이어그램 5"/>
          <p:cNvGraphicFramePr/>
          <p:nvPr>
            <p:extLst>
              <p:ext uri="{D42A27DB-BD31-4B8C-83A1-F6EECF244321}">
                <p14:modId xmlns:p14="http://schemas.microsoft.com/office/powerpoint/2010/main" val="3856643020"/>
              </p:ext>
            </p:extLst>
          </p:nvPr>
        </p:nvGraphicFramePr>
        <p:xfrm>
          <a:off x="971600" y="2204864"/>
          <a:ext cx="727280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날짜 개체 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7D31C-7645-4D83-8B60-839D6E4DF811}" type="datetime1">
              <a:rPr lang="ko-KR" altLang="en-US" smtClean="0"/>
              <a:pPr/>
              <a:t>2014-12-18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5E131-A758-4B3B-A542-60C573297028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818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1097</TotalTime>
  <Words>1705</Words>
  <Application>Microsoft Office PowerPoint</Application>
  <PresentationFormat>화면 슬라이드 쇼(4:3)</PresentationFormat>
  <Paragraphs>212</Paragraphs>
  <Slides>28</Slides>
  <Notes>21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39" baseType="lpstr">
      <vt:lpstr>맑은 고딕</vt:lpstr>
      <vt:lpstr>바탕</vt:lpstr>
      <vt:lpstr>옛한글</vt:lpstr>
      <vt:lpstr>한양신명조</vt:lpstr>
      <vt:lpstr>Arial</vt:lpstr>
      <vt:lpstr>Franklin Gothic Book</vt:lpstr>
      <vt:lpstr>Perpetua</vt:lpstr>
      <vt:lpstr>Times New Roman</vt:lpstr>
      <vt:lpstr>Wingdings</vt:lpstr>
      <vt:lpstr>Wingdings 2</vt:lpstr>
      <vt:lpstr>균형</vt:lpstr>
      <vt:lpstr>한-EU FTA §10.66와 일반적 감시, 적극적 조사의무의 금지</vt:lpstr>
      <vt:lpstr>EU 전자상거래 지침 § 15.1  한-EU FTA § 10.66</vt:lpstr>
      <vt:lpstr>EU 전자상거래 지침(Directive 2000/31/EC) §15.1</vt:lpstr>
      <vt:lpstr>PowerPoint 프레젠테이션</vt:lpstr>
      <vt:lpstr>PowerPoint 프레젠테이션</vt:lpstr>
      <vt:lpstr>PowerPoint 프레젠테이션</vt:lpstr>
      <vt:lpstr>한-EU FTA §10.66:1</vt:lpstr>
      <vt:lpstr>유럽 법원들의 판단</vt:lpstr>
      <vt:lpstr>유럽법원의 판단(1)</vt:lpstr>
      <vt:lpstr>유럽법원의 판단(2)</vt:lpstr>
      <vt:lpstr>프랑스 대법원의 판단(1)</vt:lpstr>
      <vt:lpstr>프랑스 대법원의 판단(2)</vt:lpstr>
      <vt:lpstr>독일 대법원의 판단(1)</vt:lpstr>
      <vt:lpstr>독일 대법원의 판단(2)</vt:lpstr>
      <vt:lpstr>미국 사례</vt:lpstr>
      <vt:lpstr>Viacom v. YouTube</vt:lpstr>
      <vt:lpstr>PowerPoint 프레젠테이션</vt:lpstr>
      <vt:lpstr>저작권법 제104조에 따른  기술적 조치 의무</vt:lpstr>
      <vt:lpstr>특수 OSP의 기술적 조치 의무(1)</vt:lpstr>
      <vt:lpstr>일반 OSP 복제전송 중단요청서</vt:lpstr>
      <vt:lpstr>특수 OSP에 대한 기술조치 등 요청서</vt:lpstr>
      <vt:lpstr>특수 OSP의 기술적 조치 의무(2)</vt:lpstr>
      <vt:lpstr>특수 OSP의 기술적 조치 의무(3)</vt:lpstr>
      <vt:lpstr>필터링 기술 수준</vt:lpstr>
      <vt:lpstr>특수 OSP의 기술적 조치 의무(4)</vt:lpstr>
      <vt:lpstr>저작권법 §104 및 시행령, 제142조 제1항과 한EU §10.66의 저촉 충돌(1)</vt:lpstr>
      <vt:lpstr>저작권법 §104 및 시행령, 제142조 제1항과 한EU §10.66의 저촉 충돌(2)</vt:lpstr>
      <vt:lpstr>PowerPoint 프레젠테이션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hsnam.jh</dc:creator>
  <cp:lastModifiedBy>Nam Heesob</cp:lastModifiedBy>
  <cp:revision>47</cp:revision>
  <cp:lastPrinted>2012-08-29T03:29:19Z</cp:lastPrinted>
  <dcterms:created xsi:type="dcterms:W3CDTF">2012-08-28T02:34:26Z</dcterms:created>
  <dcterms:modified xsi:type="dcterms:W3CDTF">2014-12-18T05:07:03Z</dcterms:modified>
</cp:coreProperties>
</file>